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4"/>
  </p:notesMasterIdLst>
  <p:sldIdLst>
    <p:sldId id="256" r:id="rId5"/>
    <p:sldId id="282" r:id="rId6"/>
    <p:sldId id="284" r:id="rId7"/>
    <p:sldId id="285" r:id="rId8"/>
    <p:sldId id="283" r:id="rId9"/>
    <p:sldId id="296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297" r:id="rId23"/>
    <p:sldId id="286" r:id="rId24"/>
    <p:sldId id="287" r:id="rId25"/>
    <p:sldId id="288" r:id="rId26"/>
    <p:sldId id="295" r:id="rId27"/>
    <p:sldId id="290" r:id="rId28"/>
    <p:sldId id="291" r:id="rId29"/>
    <p:sldId id="269" r:id="rId30"/>
    <p:sldId id="292" r:id="rId31"/>
    <p:sldId id="293" r:id="rId32"/>
    <p:sldId id="29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608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9C5945-F35E-4B24-A12D-FD4C58C8ECEF}" v="80" dt="2020-06-10T14:38:03.9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27" autoAdjust="0"/>
    <p:restoredTop sz="78302" autoAdjust="0"/>
  </p:normalViewPr>
  <p:slideViewPr>
    <p:cSldViewPr snapToGrid="0" showGuides="1">
      <p:cViewPr varScale="1">
        <p:scale>
          <a:sx n="72" d="100"/>
          <a:sy n="72" d="100"/>
        </p:scale>
        <p:origin x="352" y="64"/>
      </p:cViewPr>
      <p:guideLst>
        <p:guide orient="horz" pos="2136"/>
        <p:guide pos="608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文正 陳" userId="d2d1cace0fe2741d" providerId="LiveId" clId="{0E9710C3-125A-4561-8626-65B21281F517}"/>
    <pc:docChg chg="custSel modSld">
      <pc:chgData name="文正 陳" userId="d2d1cace0fe2741d" providerId="LiveId" clId="{0E9710C3-125A-4561-8626-65B21281F517}" dt="2020-03-24T02:56:46.615" v="1" actId="478"/>
      <pc:docMkLst>
        <pc:docMk/>
      </pc:docMkLst>
      <pc:sldChg chg="delSp modSp">
        <pc:chgData name="文正 陳" userId="d2d1cace0fe2741d" providerId="LiveId" clId="{0E9710C3-125A-4561-8626-65B21281F517}" dt="2020-03-24T02:56:46.615" v="1" actId="478"/>
        <pc:sldMkLst>
          <pc:docMk/>
          <pc:sldMk cId="3560655973" sldId="282"/>
        </pc:sldMkLst>
        <pc:spChg chg="del mod">
          <ac:chgData name="文正 陳" userId="d2d1cace0fe2741d" providerId="LiveId" clId="{0E9710C3-125A-4561-8626-65B21281F517}" dt="2020-03-24T02:56:46.615" v="1" actId="478"/>
          <ac:spMkLst>
            <pc:docMk/>
            <pc:sldMk cId="3560655973" sldId="282"/>
            <ac:spMk id="12" creationId="{6DC7BCE3-A82D-483E-9D72-D0DC95104DAF}"/>
          </ac:spMkLst>
        </pc:spChg>
      </pc:sldChg>
    </pc:docChg>
  </pc:docChgLst>
  <pc:docChgLst>
    <pc:chgData name="文正 陳" userId="d2d1cace0fe2741d" providerId="LiveId" clId="{129C5945-F35E-4B24-A12D-FD4C58C8ECEF}"/>
    <pc:docChg chg="undo custSel addSld delSld modSld">
      <pc:chgData name="文正 陳" userId="d2d1cace0fe2741d" providerId="LiveId" clId="{129C5945-F35E-4B24-A12D-FD4C58C8ECEF}" dt="2020-06-10T14:38:03.909" v="610"/>
      <pc:docMkLst>
        <pc:docMk/>
      </pc:docMkLst>
      <pc:sldChg chg="modSp">
        <pc:chgData name="文正 陳" userId="d2d1cace0fe2741d" providerId="LiveId" clId="{129C5945-F35E-4B24-A12D-FD4C58C8ECEF}" dt="2020-06-10T14:03:09.618" v="33" actId="6549"/>
        <pc:sldMkLst>
          <pc:docMk/>
          <pc:sldMk cId="1485468870" sldId="256"/>
        </pc:sldMkLst>
        <pc:spChg chg="mod">
          <ac:chgData name="文正 陳" userId="d2d1cace0fe2741d" providerId="LiveId" clId="{129C5945-F35E-4B24-A12D-FD4C58C8ECEF}" dt="2020-06-10T14:03:09.618" v="33" actId="6549"/>
          <ac:spMkLst>
            <pc:docMk/>
            <pc:sldMk cId="1485468870" sldId="256"/>
            <ac:spMk id="3" creationId="{A1D06689-A434-465F-8865-F7F79CDA266B}"/>
          </ac:spMkLst>
        </pc:spChg>
      </pc:sldChg>
      <pc:sldChg chg="del">
        <pc:chgData name="文正 陳" userId="d2d1cace0fe2741d" providerId="LiveId" clId="{129C5945-F35E-4B24-A12D-FD4C58C8ECEF}" dt="2020-06-10T14:06:04.853" v="83" actId="2696"/>
        <pc:sldMkLst>
          <pc:docMk/>
          <pc:sldMk cId="1001019211" sldId="266"/>
        </pc:sldMkLst>
      </pc:sldChg>
      <pc:sldChg chg="del">
        <pc:chgData name="文正 陳" userId="d2d1cace0fe2741d" providerId="LiveId" clId="{129C5945-F35E-4B24-A12D-FD4C58C8ECEF}" dt="2020-06-10T14:03:24.508" v="34" actId="2696"/>
        <pc:sldMkLst>
          <pc:docMk/>
          <pc:sldMk cId="1954236685" sldId="267"/>
        </pc:sldMkLst>
      </pc:sldChg>
      <pc:sldChg chg="del">
        <pc:chgData name="文正 陳" userId="d2d1cace0fe2741d" providerId="LiveId" clId="{129C5945-F35E-4B24-A12D-FD4C58C8ECEF}" dt="2020-06-10T14:03:24.521" v="36" actId="2696"/>
        <pc:sldMkLst>
          <pc:docMk/>
          <pc:sldMk cId="570245187" sldId="268"/>
        </pc:sldMkLst>
      </pc:sldChg>
      <pc:sldChg chg="addSp modSp">
        <pc:chgData name="文正 陳" userId="d2d1cace0fe2741d" providerId="LiveId" clId="{129C5945-F35E-4B24-A12D-FD4C58C8ECEF}" dt="2020-06-10T14:34:50.215" v="577"/>
        <pc:sldMkLst>
          <pc:docMk/>
          <pc:sldMk cId="2158110580" sldId="269"/>
        </pc:sldMkLst>
        <pc:spChg chg="mod">
          <ac:chgData name="文正 陳" userId="d2d1cace0fe2741d" providerId="LiveId" clId="{129C5945-F35E-4B24-A12D-FD4C58C8ECEF}" dt="2020-06-10T14:34:02.121" v="440"/>
          <ac:spMkLst>
            <pc:docMk/>
            <pc:sldMk cId="2158110580" sldId="269"/>
            <ac:spMk id="2" creationId="{3686CA09-6CA4-44EF-A902-371CD8B6D620}"/>
          </ac:spMkLst>
        </pc:spChg>
        <pc:spChg chg="mod">
          <ac:chgData name="文正 陳" userId="d2d1cace0fe2741d" providerId="LiveId" clId="{129C5945-F35E-4B24-A12D-FD4C58C8ECEF}" dt="2020-06-10T14:34:50.215" v="577"/>
          <ac:spMkLst>
            <pc:docMk/>
            <pc:sldMk cId="2158110580" sldId="269"/>
            <ac:spMk id="3" creationId="{1BA0DCF4-B767-47C6-BF34-76A4EF913B4C}"/>
          </ac:spMkLst>
        </pc:spChg>
        <pc:picChg chg="add mod">
          <ac:chgData name="文正 陳" userId="d2d1cace0fe2741d" providerId="LiveId" clId="{129C5945-F35E-4B24-A12D-FD4C58C8ECEF}" dt="2020-06-10T14:34:14.381" v="443" actId="1076"/>
          <ac:picMkLst>
            <pc:docMk/>
            <pc:sldMk cId="2158110580" sldId="269"/>
            <ac:picMk id="5" creationId="{3647757D-6034-4BEF-97CE-BAA264B9432E}"/>
          </ac:picMkLst>
        </pc:picChg>
      </pc:sldChg>
      <pc:sldChg chg="del">
        <pc:chgData name="文正 陳" userId="d2d1cace0fe2741d" providerId="LiveId" clId="{129C5945-F35E-4B24-A12D-FD4C58C8ECEF}" dt="2020-06-10T14:03:24.528" v="37" actId="2696"/>
        <pc:sldMkLst>
          <pc:docMk/>
          <pc:sldMk cId="294794228" sldId="273"/>
        </pc:sldMkLst>
      </pc:sldChg>
      <pc:sldChg chg="del">
        <pc:chgData name="文正 陳" userId="d2d1cace0fe2741d" providerId="LiveId" clId="{129C5945-F35E-4B24-A12D-FD4C58C8ECEF}" dt="2020-06-10T14:03:24.533" v="38" actId="2696"/>
        <pc:sldMkLst>
          <pc:docMk/>
          <pc:sldMk cId="2648202588" sldId="274"/>
        </pc:sldMkLst>
      </pc:sldChg>
      <pc:sldChg chg="del">
        <pc:chgData name="文正 陳" userId="d2d1cace0fe2741d" providerId="LiveId" clId="{129C5945-F35E-4B24-A12D-FD4C58C8ECEF}" dt="2020-06-10T14:03:24.539" v="39" actId="2696"/>
        <pc:sldMkLst>
          <pc:docMk/>
          <pc:sldMk cId="3949711167" sldId="275"/>
        </pc:sldMkLst>
      </pc:sldChg>
      <pc:sldChg chg="del">
        <pc:chgData name="文正 陳" userId="d2d1cace0fe2741d" providerId="LiveId" clId="{129C5945-F35E-4B24-A12D-FD4C58C8ECEF}" dt="2020-06-10T14:03:24.623" v="43" actId="2696"/>
        <pc:sldMkLst>
          <pc:docMk/>
          <pc:sldMk cId="1638727588" sldId="276"/>
        </pc:sldMkLst>
      </pc:sldChg>
      <pc:sldChg chg="del">
        <pc:chgData name="文正 陳" userId="d2d1cace0fe2741d" providerId="LiveId" clId="{129C5945-F35E-4B24-A12D-FD4C58C8ECEF}" dt="2020-06-10T14:03:24.514" v="35" actId="2696"/>
        <pc:sldMkLst>
          <pc:docMk/>
          <pc:sldMk cId="3092160847" sldId="277"/>
        </pc:sldMkLst>
      </pc:sldChg>
      <pc:sldChg chg="del">
        <pc:chgData name="文正 陳" userId="d2d1cace0fe2741d" providerId="LiveId" clId="{129C5945-F35E-4B24-A12D-FD4C58C8ECEF}" dt="2020-06-10T14:03:24.545" v="40" actId="2696"/>
        <pc:sldMkLst>
          <pc:docMk/>
          <pc:sldMk cId="1186653666" sldId="278"/>
        </pc:sldMkLst>
      </pc:sldChg>
      <pc:sldChg chg="del">
        <pc:chgData name="文正 陳" userId="d2d1cace0fe2741d" providerId="LiveId" clId="{129C5945-F35E-4B24-A12D-FD4C58C8ECEF}" dt="2020-06-10T14:03:24.550" v="41" actId="2696"/>
        <pc:sldMkLst>
          <pc:docMk/>
          <pc:sldMk cId="2302039874" sldId="279"/>
        </pc:sldMkLst>
      </pc:sldChg>
      <pc:sldChg chg="del">
        <pc:chgData name="文正 陳" userId="d2d1cace0fe2741d" providerId="LiveId" clId="{129C5945-F35E-4B24-A12D-FD4C58C8ECEF}" dt="2020-06-10T14:03:24.556" v="42" actId="2696"/>
        <pc:sldMkLst>
          <pc:docMk/>
          <pc:sldMk cId="3564296968" sldId="280"/>
        </pc:sldMkLst>
      </pc:sldChg>
      <pc:sldChg chg="del">
        <pc:chgData name="文正 陳" userId="d2d1cace0fe2741d" providerId="LiveId" clId="{129C5945-F35E-4B24-A12D-FD4C58C8ECEF}" dt="2020-06-10T14:18:58.332" v="327" actId="2696"/>
        <pc:sldMkLst>
          <pc:docMk/>
          <pc:sldMk cId="3126547991" sldId="281"/>
        </pc:sldMkLst>
      </pc:sldChg>
      <pc:sldChg chg="addSp delSp modSp add">
        <pc:chgData name="文正 陳" userId="d2d1cace0fe2741d" providerId="LiveId" clId="{129C5945-F35E-4B24-A12D-FD4C58C8ECEF}" dt="2020-06-10T14:09:31.740" v="105" actId="1582"/>
        <pc:sldMkLst>
          <pc:docMk/>
          <pc:sldMk cId="698903584" sldId="282"/>
        </pc:sldMkLst>
        <pc:spChg chg="mod">
          <ac:chgData name="文正 陳" userId="d2d1cace0fe2741d" providerId="LiveId" clId="{129C5945-F35E-4B24-A12D-FD4C58C8ECEF}" dt="2020-06-10T14:03:45.934" v="54"/>
          <ac:spMkLst>
            <pc:docMk/>
            <pc:sldMk cId="698903584" sldId="282"/>
            <ac:spMk id="2" creationId="{74C00B3C-6644-4426-9F03-8AB7F670109E}"/>
          </ac:spMkLst>
        </pc:spChg>
        <pc:spChg chg="mod">
          <ac:chgData name="文正 陳" userId="d2d1cace0fe2741d" providerId="LiveId" clId="{129C5945-F35E-4B24-A12D-FD4C58C8ECEF}" dt="2020-06-10T14:04:52.949" v="74"/>
          <ac:spMkLst>
            <pc:docMk/>
            <pc:sldMk cId="698903584" sldId="282"/>
            <ac:spMk id="3" creationId="{742A56B9-22EC-4EB9-B317-CF1B28479E26}"/>
          </ac:spMkLst>
        </pc:spChg>
        <pc:spChg chg="add mod">
          <ac:chgData name="文正 陳" userId="d2d1cace0fe2741d" providerId="LiveId" clId="{129C5945-F35E-4B24-A12D-FD4C58C8ECEF}" dt="2020-06-10T14:09:31.740" v="105" actId="1582"/>
          <ac:spMkLst>
            <pc:docMk/>
            <pc:sldMk cId="698903584" sldId="282"/>
            <ac:spMk id="6" creationId="{2CF0A7C7-0433-43B0-97A7-B6A023849089}"/>
          </ac:spMkLst>
        </pc:spChg>
        <pc:spChg chg="add del mod">
          <ac:chgData name="文正 陳" userId="d2d1cace0fe2741d" providerId="LiveId" clId="{129C5945-F35E-4B24-A12D-FD4C58C8ECEF}" dt="2020-06-10T14:05:22" v="79" actId="478"/>
          <ac:spMkLst>
            <pc:docMk/>
            <pc:sldMk cId="698903584" sldId="282"/>
            <ac:spMk id="7" creationId="{1A09E437-7C9D-4E34-B67A-71CBAD29CC35}"/>
          </ac:spMkLst>
        </pc:spChg>
        <pc:spChg chg="add mod">
          <ac:chgData name="文正 陳" userId="d2d1cace0fe2741d" providerId="LiveId" clId="{129C5945-F35E-4B24-A12D-FD4C58C8ECEF}" dt="2020-06-10T14:05:03.800" v="76" actId="1076"/>
          <ac:spMkLst>
            <pc:docMk/>
            <pc:sldMk cId="698903584" sldId="282"/>
            <ac:spMk id="8" creationId="{AE0EBBD8-B42D-45EB-842D-C2B2A46DCBC9}"/>
          </ac:spMkLst>
        </pc:spChg>
        <pc:spChg chg="add mod">
          <ac:chgData name="文正 陳" userId="d2d1cace0fe2741d" providerId="LiveId" clId="{129C5945-F35E-4B24-A12D-FD4C58C8ECEF}" dt="2020-06-10T14:05:03.800" v="76" actId="1076"/>
          <ac:spMkLst>
            <pc:docMk/>
            <pc:sldMk cId="698903584" sldId="282"/>
            <ac:spMk id="9" creationId="{8A7A788E-DBCD-4936-AEC7-EF33CD328F76}"/>
          </ac:spMkLst>
        </pc:spChg>
        <pc:spChg chg="add mod">
          <ac:chgData name="文正 陳" userId="d2d1cace0fe2741d" providerId="LiveId" clId="{129C5945-F35E-4B24-A12D-FD4C58C8ECEF}" dt="2020-06-10T14:05:03.800" v="76" actId="1076"/>
          <ac:spMkLst>
            <pc:docMk/>
            <pc:sldMk cId="698903584" sldId="282"/>
            <ac:spMk id="10" creationId="{C787B8CA-BBC7-44E1-9471-8327992DFCC1}"/>
          </ac:spMkLst>
        </pc:spChg>
        <pc:spChg chg="add mod">
          <ac:chgData name="文正 陳" userId="d2d1cace0fe2741d" providerId="LiveId" clId="{129C5945-F35E-4B24-A12D-FD4C58C8ECEF}" dt="2020-06-10T14:09:24.485" v="104" actId="1582"/>
          <ac:spMkLst>
            <pc:docMk/>
            <pc:sldMk cId="698903584" sldId="282"/>
            <ac:spMk id="11" creationId="{1555263D-0696-48FA-86A1-12350BC028F9}"/>
          </ac:spMkLst>
        </pc:spChg>
        <pc:spChg chg="add mod">
          <ac:chgData name="文正 陳" userId="d2d1cace0fe2741d" providerId="LiveId" clId="{129C5945-F35E-4B24-A12D-FD4C58C8ECEF}" dt="2020-06-10T14:09:24.485" v="104" actId="1582"/>
          <ac:spMkLst>
            <pc:docMk/>
            <pc:sldMk cId="698903584" sldId="282"/>
            <ac:spMk id="12" creationId="{BA5208C2-C918-4C5F-B2B6-6620BD906F3E}"/>
          </ac:spMkLst>
        </pc:spChg>
        <pc:picChg chg="add mod">
          <ac:chgData name="文正 陳" userId="d2d1cace0fe2741d" providerId="LiveId" clId="{129C5945-F35E-4B24-A12D-FD4C58C8ECEF}" dt="2020-06-10T14:05:13.434" v="77"/>
          <ac:picMkLst>
            <pc:docMk/>
            <pc:sldMk cId="698903584" sldId="282"/>
            <ac:picMk id="5" creationId="{D3E8C3BA-CC77-4911-B04C-5C7505A136ED}"/>
          </ac:picMkLst>
        </pc:picChg>
      </pc:sldChg>
      <pc:sldChg chg="del">
        <pc:chgData name="文正 陳" userId="d2d1cace0fe2741d" providerId="LiveId" clId="{129C5945-F35E-4B24-A12D-FD4C58C8ECEF}" dt="2020-06-10T14:03:24.720" v="44" actId="2696"/>
        <pc:sldMkLst>
          <pc:docMk/>
          <pc:sldMk cId="3560655973" sldId="282"/>
        </pc:sldMkLst>
      </pc:sldChg>
      <pc:sldChg chg="addSp delSp modSp add">
        <pc:chgData name="文正 陳" userId="d2d1cace0fe2741d" providerId="LiveId" clId="{129C5945-F35E-4B24-A12D-FD4C58C8ECEF}" dt="2020-06-10T14:11:11.568" v="129" actId="478"/>
        <pc:sldMkLst>
          <pc:docMk/>
          <pc:sldMk cId="2442399937" sldId="283"/>
        </pc:sldMkLst>
        <pc:spChg chg="mod">
          <ac:chgData name="文正 陳" userId="d2d1cace0fe2741d" providerId="LiveId" clId="{129C5945-F35E-4B24-A12D-FD4C58C8ECEF}" dt="2020-06-10T14:03:59.967" v="60" actId="20577"/>
          <ac:spMkLst>
            <pc:docMk/>
            <pc:sldMk cId="2442399937" sldId="283"/>
            <ac:spMk id="2" creationId="{8AAEB5BE-4EA9-483F-A5DD-2716C7C9E8E1}"/>
          </ac:spMkLst>
        </pc:spChg>
        <pc:spChg chg="del">
          <ac:chgData name="文正 陳" userId="d2d1cace0fe2741d" providerId="LiveId" clId="{129C5945-F35E-4B24-A12D-FD4C58C8ECEF}" dt="2020-06-10T14:11:11.568" v="129" actId="478"/>
          <ac:spMkLst>
            <pc:docMk/>
            <pc:sldMk cId="2442399937" sldId="283"/>
            <ac:spMk id="3" creationId="{749C09BA-AE04-4786-AD18-74ED7E49B51E}"/>
          </ac:spMkLst>
        </pc:spChg>
        <pc:graphicFrameChg chg="add mod modGraphic">
          <ac:chgData name="文正 陳" userId="d2d1cace0fe2741d" providerId="LiveId" clId="{129C5945-F35E-4B24-A12D-FD4C58C8ECEF}" dt="2020-06-10T14:04:42.359" v="73" actId="1076"/>
          <ac:graphicFrameMkLst>
            <pc:docMk/>
            <pc:sldMk cId="2442399937" sldId="283"/>
            <ac:graphicFrameMk id="5" creationId="{D0E4D215-39EE-4D94-BB1D-91D4EB2EDE2F}"/>
          </ac:graphicFrameMkLst>
        </pc:graphicFrameChg>
      </pc:sldChg>
      <pc:sldChg chg="del">
        <pc:chgData name="文正 陳" userId="d2d1cace0fe2741d" providerId="LiveId" clId="{129C5945-F35E-4B24-A12D-FD4C58C8ECEF}" dt="2020-06-10T14:03:24.725" v="45" actId="2696"/>
        <pc:sldMkLst>
          <pc:docMk/>
          <pc:sldMk cId="3193214786" sldId="283"/>
        </pc:sldMkLst>
      </pc:sldChg>
      <pc:sldChg chg="del">
        <pc:chgData name="文正 陳" userId="d2d1cace0fe2741d" providerId="LiveId" clId="{129C5945-F35E-4B24-A12D-FD4C58C8ECEF}" dt="2020-06-10T14:03:24.728" v="46" actId="2696"/>
        <pc:sldMkLst>
          <pc:docMk/>
          <pc:sldMk cId="186311108" sldId="284"/>
        </pc:sldMkLst>
      </pc:sldChg>
      <pc:sldChg chg="addSp delSp modSp add">
        <pc:chgData name="文正 陳" userId="d2d1cace0fe2741d" providerId="LiveId" clId="{129C5945-F35E-4B24-A12D-FD4C58C8ECEF}" dt="2020-06-10T14:08:52.420" v="103"/>
        <pc:sldMkLst>
          <pc:docMk/>
          <pc:sldMk cId="1178254639" sldId="284"/>
        </pc:sldMkLst>
        <pc:spChg chg="mod">
          <ac:chgData name="文正 陳" userId="d2d1cace0fe2741d" providerId="LiveId" clId="{129C5945-F35E-4B24-A12D-FD4C58C8ECEF}" dt="2020-06-10T14:06:17.892" v="85"/>
          <ac:spMkLst>
            <pc:docMk/>
            <pc:sldMk cId="1178254639" sldId="284"/>
            <ac:spMk id="2" creationId="{00EA37D1-D020-4726-9012-D4B77F445329}"/>
          </ac:spMkLst>
        </pc:spChg>
        <pc:spChg chg="mod">
          <ac:chgData name="文正 陳" userId="d2d1cace0fe2741d" providerId="LiveId" clId="{129C5945-F35E-4B24-A12D-FD4C58C8ECEF}" dt="2020-06-10T14:06:22.597" v="86"/>
          <ac:spMkLst>
            <pc:docMk/>
            <pc:sldMk cId="1178254639" sldId="284"/>
            <ac:spMk id="3" creationId="{A11C8318-6B51-495C-B360-9D8CD5AF89FD}"/>
          </ac:spMkLst>
        </pc:spChg>
        <pc:spChg chg="mod">
          <ac:chgData name="文正 陳" userId="d2d1cace0fe2741d" providerId="LiveId" clId="{129C5945-F35E-4B24-A12D-FD4C58C8ECEF}" dt="2020-06-10T14:06:48.086" v="90" actId="1076"/>
          <ac:spMkLst>
            <pc:docMk/>
            <pc:sldMk cId="1178254639" sldId="284"/>
            <ac:spMk id="14" creationId="{92AE1B64-F1E7-4C88-BB5A-AC7870E302E5}"/>
          </ac:spMkLst>
        </pc:spChg>
        <pc:grpChg chg="add del mod">
          <ac:chgData name="文正 陳" userId="d2d1cace0fe2741d" providerId="LiveId" clId="{129C5945-F35E-4B24-A12D-FD4C58C8ECEF}" dt="2020-06-10T14:08:50.927" v="102" actId="478"/>
          <ac:grpSpMkLst>
            <pc:docMk/>
            <pc:sldMk cId="1178254639" sldId="284"/>
            <ac:grpSpMk id="5" creationId="{62233BAD-DFEF-47ED-ADC8-015A58528D5A}"/>
          </ac:grpSpMkLst>
        </pc:grpChg>
        <pc:grpChg chg="add">
          <ac:chgData name="文正 陳" userId="d2d1cace0fe2741d" providerId="LiveId" clId="{129C5945-F35E-4B24-A12D-FD4C58C8ECEF}" dt="2020-06-10T14:08:52.420" v="103"/>
          <ac:grpSpMkLst>
            <pc:docMk/>
            <pc:sldMk cId="1178254639" sldId="284"/>
            <ac:grpSpMk id="23" creationId="{54B7B7BB-047C-4663-9DE3-A1AAB2D2E29E}"/>
          </ac:grpSpMkLst>
        </pc:grpChg>
      </pc:sldChg>
      <pc:sldChg chg="del">
        <pc:chgData name="文正 陳" userId="d2d1cace0fe2741d" providerId="LiveId" clId="{129C5945-F35E-4B24-A12D-FD4C58C8ECEF}" dt="2020-06-10T14:03:24.733" v="47" actId="2696"/>
        <pc:sldMkLst>
          <pc:docMk/>
          <pc:sldMk cId="2878273706" sldId="285"/>
        </pc:sldMkLst>
      </pc:sldChg>
      <pc:sldChg chg="addSp delSp modSp add">
        <pc:chgData name="文正 陳" userId="d2d1cace0fe2741d" providerId="LiveId" clId="{129C5945-F35E-4B24-A12D-FD4C58C8ECEF}" dt="2020-06-10T14:10:06.997" v="106"/>
        <pc:sldMkLst>
          <pc:docMk/>
          <pc:sldMk cId="4143920089" sldId="285"/>
        </pc:sldMkLst>
        <pc:spChg chg="mod">
          <ac:chgData name="文正 陳" userId="d2d1cace0fe2741d" providerId="LiveId" clId="{129C5945-F35E-4B24-A12D-FD4C58C8ECEF}" dt="2020-06-10T14:07:10.137" v="93" actId="207"/>
          <ac:spMkLst>
            <pc:docMk/>
            <pc:sldMk cId="4143920089" sldId="285"/>
            <ac:spMk id="2" creationId="{BC589F42-18EA-4BC9-833C-9D0F7D9A742C}"/>
          </ac:spMkLst>
        </pc:spChg>
        <pc:spChg chg="mod">
          <ac:chgData name="文正 陳" userId="d2d1cace0fe2741d" providerId="LiveId" clId="{129C5945-F35E-4B24-A12D-FD4C58C8ECEF}" dt="2020-06-10T14:07:14.358" v="94"/>
          <ac:spMkLst>
            <pc:docMk/>
            <pc:sldMk cId="4143920089" sldId="285"/>
            <ac:spMk id="3" creationId="{7E5DBF98-497E-4868-9956-C8855F7367A9}"/>
          </ac:spMkLst>
        </pc:spChg>
        <pc:spChg chg="add del mod">
          <ac:chgData name="文正 陳" userId="d2d1cace0fe2741d" providerId="LiveId" clId="{129C5945-F35E-4B24-A12D-FD4C58C8ECEF}" dt="2020-06-10T14:08:34.031" v="100" actId="478"/>
          <ac:spMkLst>
            <pc:docMk/>
            <pc:sldMk cId="4143920089" sldId="285"/>
            <ac:spMk id="6" creationId="{2689854E-DCF2-40CE-842C-BA77278529DA}"/>
          </ac:spMkLst>
        </pc:spChg>
        <pc:spChg chg="add del mod">
          <ac:chgData name="文正 陳" userId="d2d1cace0fe2741d" providerId="LiveId" clId="{129C5945-F35E-4B24-A12D-FD4C58C8ECEF}" dt="2020-06-10T14:08:34.031" v="100" actId="478"/>
          <ac:spMkLst>
            <pc:docMk/>
            <pc:sldMk cId="4143920089" sldId="285"/>
            <ac:spMk id="9" creationId="{A2938F54-5C0C-49A6-A5FD-A6DC335462AC}"/>
          </ac:spMkLst>
        </pc:spChg>
        <pc:spChg chg="add del mod">
          <ac:chgData name="文正 陳" userId="d2d1cace0fe2741d" providerId="LiveId" clId="{129C5945-F35E-4B24-A12D-FD4C58C8ECEF}" dt="2020-06-10T14:08:34.031" v="100" actId="478"/>
          <ac:spMkLst>
            <pc:docMk/>
            <pc:sldMk cId="4143920089" sldId="285"/>
            <ac:spMk id="10" creationId="{CAD377F8-0A63-48A7-8A34-FB804FD130B9}"/>
          </ac:spMkLst>
        </pc:spChg>
        <pc:spChg chg="add del mod">
          <ac:chgData name="文正 陳" userId="d2d1cace0fe2741d" providerId="LiveId" clId="{129C5945-F35E-4B24-A12D-FD4C58C8ECEF}" dt="2020-06-10T14:08:34.031" v="100" actId="478"/>
          <ac:spMkLst>
            <pc:docMk/>
            <pc:sldMk cId="4143920089" sldId="285"/>
            <ac:spMk id="12" creationId="{9F56B35C-DF83-4294-89B0-744B8D0A0702}"/>
          </ac:spMkLst>
        </pc:spChg>
        <pc:spChg chg="add del mod">
          <ac:chgData name="文正 陳" userId="d2d1cace0fe2741d" providerId="LiveId" clId="{129C5945-F35E-4B24-A12D-FD4C58C8ECEF}" dt="2020-06-10T14:08:34.031" v="100" actId="478"/>
          <ac:spMkLst>
            <pc:docMk/>
            <pc:sldMk cId="4143920089" sldId="285"/>
            <ac:spMk id="13" creationId="{87F1C47B-9FF3-46D5-9FFF-0300E86204DB}"/>
          </ac:spMkLst>
        </pc:spChg>
        <pc:spChg chg="add del mod">
          <ac:chgData name="文正 陳" userId="d2d1cace0fe2741d" providerId="LiveId" clId="{129C5945-F35E-4B24-A12D-FD4C58C8ECEF}" dt="2020-06-10T14:08:34.031" v="100" actId="478"/>
          <ac:spMkLst>
            <pc:docMk/>
            <pc:sldMk cId="4143920089" sldId="285"/>
            <ac:spMk id="14" creationId="{05865575-84E3-4E70-946F-3602E9028F65}"/>
          </ac:spMkLst>
        </pc:spChg>
        <pc:spChg chg="add">
          <ac:chgData name="文正 陳" userId="d2d1cace0fe2741d" providerId="LiveId" clId="{129C5945-F35E-4B24-A12D-FD4C58C8ECEF}" dt="2020-06-10T14:08:38.463" v="101"/>
          <ac:spMkLst>
            <pc:docMk/>
            <pc:sldMk cId="4143920089" sldId="285"/>
            <ac:spMk id="16" creationId="{849A064B-65BA-4239-82C0-920848D7A154}"/>
          </ac:spMkLst>
        </pc:spChg>
        <pc:spChg chg="add">
          <ac:chgData name="文正 陳" userId="d2d1cace0fe2741d" providerId="LiveId" clId="{129C5945-F35E-4B24-A12D-FD4C58C8ECEF}" dt="2020-06-10T14:08:38.463" v="101"/>
          <ac:spMkLst>
            <pc:docMk/>
            <pc:sldMk cId="4143920089" sldId="285"/>
            <ac:spMk id="19" creationId="{4C3FD943-700B-4964-9195-8FECAF3C115D}"/>
          </ac:spMkLst>
        </pc:spChg>
        <pc:spChg chg="add">
          <ac:chgData name="文正 陳" userId="d2d1cace0fe2741d" providerId="LiveId" clId="{129C5945-F35E-4B24-A12D-FD4C58C8ECEF}" dt="2020-06-10T14:08:38.463" v="101"/>
          <ac:spMkLst>
            <pc:docMk/>
            <pc:sldMk cId="4143920089" sldId="285"/>
            <ac:spMk id="20" creationId="{762F2938-74DC-44A7-A37A-B8BECAA423B7}"/>
          </ac:spMkLst>
        </pc:spChg>
        <pc:spChg chg="add">
          <ac:chgData name="文正 陳" userId="d2d1cace0fe2741d" providerId="LiveId" clId="{129C5945-F35E-4B24-A12D-FD4C58C8ECEF}" dt="2020-06-10T14:08:38.463" v="101"/>
          <ac:spMkLst>
            <pc:docMk/>
            <pc:sldMk cId="4143920089" sldId="285"/>
            <ac:spMk id="22" creationId="{F4899509-E51B-4FC1-9B3D-E4CED07119CD}"/>
          </ac:spMkLst>
        </pc:spChg>
        <pc:spChg chg="add">
          <ac:chgData name="文正 陳" userId="d2d1cace0fe2741d" providerId="LiveId" clId="{129C5945-F35E-4B24-A12D-FD4C58C8ECEF}" dt="2020-06-10T14:08:38.463" v="101"/>
          <ac:spMkLst>
            <pc:docMk/>
            <pc:sldMk cId="4143920089" sldId="285"/>
            <ac:spMk id="23" creationId="{561207A2-A0A2-4916-B654-6E2EDAF869FC}"/>
          </ac:spMkLst>
        </pc:spChg>
        <pc:spChg chg="add">
          <ac:chgData name="文正 陳" userId="d2d1cace0fe2741d" providerId="LiveId" clId="{129C5945-F35E-4B24-A12D-FD4C58C8ECEF}" dt="2020-06-10T14:08:38.463" v="101"/>
          <ac:spMkLst>
            <pc:docMk/>
            <pc:sldMk cId="4143920089" sldId="285"/>
            <ac:spMk id="24" creationId="{D2F065DD-A57E-47FF-97CF-6ECDBF1D180B}"/>
          </ac:spMkLst>
        </pc:spChg>
        <pc:spChg chg="del">
          <ac:chgData name="文正 陳" userId="d2d1cace0fe2741d" providerId="LiveId" clId="{129C5945-F35E-4B24-A12D-FD4C58C8ECEF}" dt="2020-06-10T14:10:06.997" v="106"/>
          <ac:spMkLst>
            <pc:docMk/>
            <pc:sldMk cId="4143920089" sldId="285"/>
            <ac:spMk id="25" creationId="{0431AA29-EB89-4E83-93F7-04FDB3684A43}"/>
          </ac:spMkLst>
        </pc:spChg>
        <pc:picChg chg="add del mod">
          <ac:chgData name="文正 陳" userId="d2d1cace0fe2741d" providerId="LiveId" clId="{129C5945-F35E-4B24-A12D-FD4C58C8ECEF}" dt="2020-06-10T14:08:34.031" v="100" actId="478"/>
          <ac:picMkLst>
            <pc:docMk/>
            <pc:sldMk cId="4143920089" sldId="285"/>
            <ac:picMk id="7" creationId="{F6544F98-5BDE-4F4C-999A-85205EDF2AEE}"/>
          </ac:picMkLst>
        </pc:picChg>
        <pc:picChg chg="add">
          <ac:chgData name="文正 陳" userId="d2d1cace0fe2741d" providerId="LiveId" clId="{129C5945-F35E-4B24-A12D-FD4C58C8ECEF}" dt="2020-06-10T14:08:38.463" v="101"/>
          <ac:picMkLst>
            <pc:docMk/>
            <pc:sldMk cId="4143920089" sldId="285"/>
            <ac:picMk id="17" creationId="{2E388D3B-784A-45E7-896C-02C92ED7A3D7}"/>
          </ac:picMkLst>
        </pc:picChg>
        <pc:cxnChg chg="add del mod">
          <ac:chgData name="文正 陳" userId="d2d1cace0fe2741d" providerId="LiveId" clId="{129C5945-F35E-4B24-A12D-FD4C58C8ECEF}" dt="2020-06-10T14:08:34.031" v="100" actId="478"/>
          <ac:cxnSpMkLst>
            <pc:docMk/>
            <pc:sldMk cId="4143920089" sldId="285"/>
            <ac:cxnSpMk id="5" creationId="{9CB33DA0-FF98-4A10-A7EB-33FCA1C5317A}"/>
          </ac:cxnSpMkLst>
        </pc:cxnChg>
        <pc:cxnChg chg="add del mod">
          <ac:chgData name="文正 陳" userId="d2d1cace0fe2741d" providerId="LiveId" clId="{129C5945-F35E-4B24-A12D-FD4C58C8ECEF}" dt="2020-06-10T14:08:34.031" v="100" actId="478"/>
          <ac:cxnSpMkLst>
            <pc:docMk/>
            <pc:sldMk cId="4143920089" sldId="285"/>
            <ac:cxnSpMk id="8" creationId="{E1BC1477-DC45-43D2-8EC5-AF92225E750D}"/>
          </ac:cxnSpMkLst>
        </pc:cxnChg>
        <pc:cxnChg chg="add del mod">
          <ac:chgData name="文正 陳" userId="d2d1cace0fe2741d" providerId="LiveId" clId="{129C5945-F35E-4B24-A12D-FD4C58C8ECEF}" dt="2020-06-10T14:08:34.031" v="100" actId="478"/>
          <ac:cxnSpMkLst>
            <pc:docMk/>
            <pc:sldMk cId="4143920089" sldId="285"/>
            <ac:cxnSpMk id="11" creationId="{487792E9-3A4B-4181-A1F0-1B6A8D898EE4}"/>
          </ac:cxnSpMkLst>
        </pc:cxnChg>
        <pc:cxnChg chg="add">
          <ac:chgData name="文正 陳" userId="d2d1cace0fe2741d" providerId="LiveId" clId="{129C5945-F35E-4B24-A12D-FD4C58C8ECEF}" dt="2020-06-10T14:08:38.463" v="101"/>
          <ac:cxnSpMkLst>
            <pc:docMk/>
            <pc:sldMk cId="4143920089" sldId="285"/>
            <ac:cxnSpMk id="15" creationId="{DFB865D8-CCCB-4C55-B5E0-94D350F20038}"/>
          </ac:cxnSpMkLst>
        </pc:cxnChg>
        <pc:cxnChg chg="add">
          <ac:chgData name="文正 陳" userId="d2d1cace0fe2741d" providerId="LiveId" clId="{129C5945-F35E-4B24-A12D-FD4C58C8ECEF}" dt="2020-06-10T14:08:38.463" v="101"/>
          <ac:cxnSpMkLst>
            <pc:docMk/>
            <pc:sldMk cId="4143920089" sldId="285"/>
            <ac:cxnSpMk id="18" creationId="{D5F54EA1-6CEB-464D-8502-ABF0E37963E1}"/>
          </ac:cxnSpMkLst>
        </pc:cxnChg>
        <pc:cxnChg chg="add">
          <ac:chgData name="文正 陳" userId="d2d1cace0fe2741d" providerId="LiveId" clId="{129C5945-F35E-4B24-A12D-FD4C58C8ECEF}" dt="2020-06-10T14:08:38.463" v="101"/>
          <ac:cxnSpMkLst>
            <pc:docMk/>
            <pc:sldMk cId="4143920089" sldId="285"/>
            <ac:cxnSpMk id="21" creationId="{2BA33651-F831-4CD1-A39A-E66D62DB3A49}"/>
          </ac:cxnSpMkLst>
        </pc:cxnChg>
      </pc:sldChg>
      <pc:sldChg chg="del">
        <pc:chgData name="文正 陳" userId="d2d1cace0fe2741d" providerId="LiveId" clId="{129C5945-F35E-4B24-A12D-FD4C58C8ECEF}" dt="2020-06-10T14:03:24.742" v="49" actId="2696"/>
        <pc:sldMkLst>
          <pc:docMk/>
          <pc:sldMk cId="972493908" sldId="286"/>
        </pc:sldMkLst>
      </pc:sldChg>
      <pc:sldChg chg="addSp delSp modSp add">
        <pc:chgData name="文正 陳" userId="d2d1cace0fe2741d" providerId="LiveId" clId="{129C5945-F35E-4B24-A12D-FD4C58C8ECEF}" dt="2020-06-10T14:16:29.982" v="318" actId="14734"/>
        <pc:sldMkLst>
          <pc:docMk/>
          <pc:sldMk cId="1532995008" sldId="286"/>
        </pc:sldMkLst>
        <pc:spChg chg="mod">
          <ac:chgData name="文正 陳" userId="d2d1cace0fe2741d" providerId="LiveId" clId="{129C5945-F35E-4B24-A12D-FD4C58C8ECEF}" dt="2020-06-10T14:10:19.258" v="112"/>
          <ac:spMkLst>
            <pc:docMk/>
            <pc:sldMk cId="1532995008" sldId="286"/>
            <ac:spMk id="2" creationId="{69507E2E-986A-4AD9-B82E-3864297CD0E8}"/>
          </ac:spMkLst>
        </pc:spChg>
        <pc:spChg chg="del">
          <ac:chgData name="文正 陳" userId="d2d1cace0fe2741d" providerId="LiveId" clId="{129C5945-F35E-4B24-A12D-FD4C58C8ECEF}" dt="2020-06-10T14:11:09.707" v="128" actId="478"/>
          <ac:spMkLst>
            <pc:docMk/>
            <pc:sldMk cId="1532995008" sldId="286"/>
            <ac:spMk id="3" creationId="{02ED67A8-EA88-4D99-8CD5-8206B262CFF3}"/>
          </ac:spMkLst>
        </pc:spChg>
        <pc:graphicFrameChg chg="add mod modGraphic">
          <ac:chgData name="文正 陳" userId="d2d1cace0fe2741d" providerId="LiveId" clId="{129C5945-F35E-4B24-A12D-FD4C58C8ECEF}" dt="2020-06-10T14:16:29.982" v="318" actId="14734"/>
          <ac:graphicFrameMkLst>
            <pc:docMk/>
            <pc:sldMk cId="1532995008" sldId="286"/>
            <ac:graphicFrameMk id="5" creationId="{57C91A3E-8D03-4510-90A0-0BA3A9C5B7A4}"/>
          </ac:graphicFrameMkLst>
        </pc:graphicFrameChg>
      </pc:sldChg>
      <pc:sldChg chg="modSp add">
        <pc:chgData name="文正 陳" userId="d2d1cace0fe2741d" providerId="LiveId" clId="{129C5945-F35E-4B24-A12D-FD4C58C8ECEF}" dt="2020-06-10T14:20:42.014" v="419" actId="20577"/>
        <pc:sldMkLst>
          <pc:docMk/>
          <pc:sldMk cId="584462536" sldId="287"/>
        </pc:sldMkLst>
        <pc:spChg chg="mod">
          <ac:chgData name="文正 陳" userId="d2d1cace0fe2741d" providerId="LiveId" clId="{129C5945-F35E-4B24-A12D-FD4C58C8ECEF}" dt="2020-06-10T14:15:56.252" v="315"/>
          <ac:spMkLst>
            <pc:docMk/>
            <pc:sldMk cId="584462536" sldId="287"/>
            <ac:spMk id="2" creationId="{9E271937-8E50-4DD2-8B35-0A6C4296C82C}"/>
          </ac:spMkLst>
        </pc:spChg>
        <pc:spChg chg="mod">
          <ac:chgData name="文正 陳" userId="d2d1cace0fe2741d" providerId="LiveId" clId="{129C5945-F35E-4B24-A12D-FD4C58C8ECEF}" dt="2020-06-10T14:20:42.014" v="419" actId="20577"/>
          <ac:spMkLst>
            <pc:docMk/>
            <pc:sldMk cId="584462536" sldId="287"/>
            <ac:spMk id="3" creationId="{A397AB60-FA72-40EC-9472-E909A07CAB14}"/>
          </ac:spMkLst>
        </pc:spChg>
      </pc:sldChg>
      <pc:sldChg chg="del">
        <pc:chgData name="文正 陳" userId="d2d1cace0fe2741d" providerId="LiveId" clId="{129C5945-F35E-4B24-A12D-FD4C58C8ECEF}" dt="2020-06-10T14:03:24.738" v="48" actId="2696"/>
        <pc:sldMkLst>
          <pc:docMk/>
          <pc:sldMk cId="727587499" sldId="287"/>
        </pc:sldMkLst>
      </pc:sldChg>
      <pc:sldChg chg="del">
        <pc:chgData name="文正 陳" userId="d2d1cace0fe2741d" providerId="LiveId" clId="{129C5945-F35E-4B24-A12D-FD4C58C8ECEF}" dt="2020-06-10T14:03:24.746" v="50" actId="2696"/>
        <pc:sldMkLst>
          <pc:docMk/>
          <pc:sldMk cId="1540279969" sldId="288"/>
        </pc:sldMkLst>
      </pc:sldChg>
      <pc:sldChg chg="addSp modSp add modAnim">
        <pc:chgData name="文正 陳" userId="d2d1cace0fe2741d" providerId="LiveId" clId="{129C5945-F35E-4B24-A12D-FD4C58C8ECEF}" dt="2020-06-10T14:22:24.894" v="420" actId="1076"/>
        <pc:sldMkLst>
          <pc:docMk/>
          <pc:sldMk cId="2424340561" sldId="288"/>
        </pc:sldMkLst>
        <pc:spChg chg="mod">
          <ac:chgData name="文正 陳" userId="d2d1cace0fe2741d" providerId="LiveId" clId="{129C5945-F35E-4B24-A12D-FD4C58C8ECEF}" dt="2020-06-10T14:18:20.299" v="320"/>
          <ac:spMkLst>
            <pc:docMk/>
            <pc:sldMk cId="2424340561" sldId="288"/>
            <ac:spMk id="2" creationId="{9851001B-2754-4242-9737-3FBF8EFBA050}"/>
          </ac:spMkLst>
        </pc:spChg>
        <pc:picChg chg="add mod">
          <ac:chgData name="文正 陳" userId="d2d1cace0fe2741d" providerId="LiveId" clId="{129C5945-F35E-4B24-A12D-FD4C58C8ECEF}" dt="2020-06-10T14:22:24.894" v="420" actId="1076"/>
          <ac:picMkLst>
            <pc:docMk/>
            <pc:sldMk cId="2424340561" sldId="288"/>
            <ac:picMk id="5" creationId="{870F45AC-31EA-487E-A438-1C1D75EE9817}"/>
          </ac:picMkLst>
        </pc:picChg>
      </pc:sldChg>
      <pc:sldChg chg="addSp modSp add modAnim">
        <pc:chgData name="文正 陳" userId="d2d1cace0fe2741d" providerId="LiveId" clId="{129C5945-F35E-4B24-A12D-FD4C58C8ECEF}" dt="2020-06-10T14:18:50.933" v="326" actId="1076"/>
        <pc:sldMkLst>
          <pc:docMk/>
          <pc:sldMk cId="2949676191" sldId="289"/>
        </pc:sldMkLst>
        <pc:spChg chg="mod">
          <ac:chgData name="文正 陳" userId="d2d1cace0fe2741d" providerId="LiveId" clId="{129C5945-F35E-4B24-A12D-FD4C58C8ECEF}" dt="2020-06-10T14:18:43.684" v="324"/>
          <ac:spMkLst>
            <pc:docMk/>
            <pc:sldMk cId="2949676191" sldId="289"/>
            <ac:spMk id="2" creationId="{DAF77163-4B12-422B-86F1-45917D51EEF9}"/>
          </ac:spMkLst>
        </pc:spChg>
        <pc:picChg chg="add mod">
          <ac:chgData name="文正 陳" userId="d2d1cace0fe2741d" providerId="LiveId" clId="{129C5945-F35E-4B24-A12D-FD4C58C8ECEF}" dt="2020-06-10T14:18:50.933" v="326" actId="1076"/>
          <ac:picMkLst>
            <pc:docMk/>
            <pc:sldMk cId="2949676191" sldId="289"/>
            <ac:picMk id="5" creationId="{B8C2AB99-5E72-45D2-8F64-3BF8FA004F66}"/>
          </ac:picMkLst>
        </pc:picChg>
      </pc:sldChg>
      <pc:sldChg chg="del">
        <pc:chgData name="文正 陳" userId="d2d1cace0fe2741d" providerId="LiveId" clId="{129C5945-F35E-4B24-A12D-FD4C58C8ECEF}" dt="2020-06-10T14:03:24.751" v="51" actId="2696"/>
        <pc:sldMkLst>
          <pc:docMk/>
          <pc:sldMk cId="3644625674" sldId="289"/>
        </pc:sldMkLst>
      </pc:sldChg>
      <pc:sldChg chg="addSp delSp modSp add">
        <pc:chgData name="文正 陳" userId="d2d1cace0fe2741d" providerId="LiveId" clId="{129C5945-F35E-4B24-A12D-FD4C58C8ECEF}" dt="2020-06-10T14:33:19.070" v="435" actId="478"/>
        <pc:sldMkLst>
          <pc:docMk/>
          <pc:sldMk cId="1551959146" sldId="290"/>
        </pc:sldMkLst>
        <pc:spChg chg="mod">
          <ac:chgData name="文正 陳" userId="d2d1cace0fe2741d" providerId="LiveId" clId="{129C5945-F35E-4B24-A12D-FD4C58C8ECEF}" dt="2020-06-10T14:32:29.378" v="421"/>
          <ac:spMkLst>
            <pc:docMk/>
            <pc:sldMk cId="1551959146" sldId="290"/>
            <ac:spMk id="2" creationId="{10B04200-F854-4F70-B2C6-9D19E97973F7}"/>
          </ac:spMkLst>
        </pc:spChg>
        <pc:spChg chg="del">
          <ac:chgData name="文正 陳" userId="d2d1cace0fe2741d" providerId="LiveId" clId="{129C5945-F35E-4B24-A12D-FD4C58C8ECEF}" dt="2020-06-10T14:33:19.070" v="435" actId="478"/>
          <ac:spMkLst>
            <pc:docMk/>
            <pc:sldMk cId="1551959146" sldId="290"/>
            <ac:spMk id="3" creationId="{094E8E1A-FA1B-4DA4-B5ED-6784F01EC527}"/>
          </ac:spMkLst>
        </pc:spChg>
        <pc:graphicFrameChg chg="add mod modGraphic">
          <ac:chgData name="文正 陳" userId="d2d1cace0fe2741d" providerId="LiveId" clId="{129C5945-F35E-4B24-A12D-FD4C58C8ECEF}" dt="2020-06-10T14:33:12.805" v="434" actId="1076"/>
          <ac:graphicFrameMkLst>
            <pc:docMk/>
            <pc:sldMk cId="1551959146" sldId="290"/>
            <ac:graphicFrameMk id="5" creationId="{C6FECC0E-737A-4EDF-8A9E-CF03F7148121}"/>
          </ac:graphicFrameMkLst>
        </pc:graphicFrameChg>
      </pc:sldChg>
      <pc:sldChg chg="del">
        <pc:chgData name="文正 陳" userId="d2d1cace0fe2741d" providerId="LiveId" clId="{129C5945-F35E-4B24-A12D-FD4C58C8ECEF}" dt="2020-06-10T14:03:24.756" v="52" actId="2696"/>
        <pc:sldMkLst>
          <pc:docMk/>
          <pc:sldMk cId="1756915107" sldId="290"/>
        </pc:sldMkLst>
      </pc:sldChg>
      <pc:sldChg chg="modSp add">
        <pc:chgData name="文正 陳" userId="d2d1cace0fe2741d" providerId="LiveId" clId="{129C5945-F35E-4B24-A12D-FD4C58C8ECEF}" dt="2020-06-10T14:33:41.762" v="439" actId="27636"/>
        <pc:sldMkLst>
          <pc:docMk/>
          <pc:sldMk cId="1676629418" sldId="291"/>
        </pc:sldMkLst>
        <pc:spChg chg="mod">
          <ac:chgData name="文正 陳" userId="d2d1cace0fe2741d" providerId="LiveId" clId="{129C5945-F35E-4B24-A12D-FD4C58C8ECEF}" dt="2020-06-10T14:33:37.633" v="437"/>
          <ac:spMkLst>
            <pc:docMk/>
            <pc:sldMk cId="1676629418" sldId="291"/>
            <ac:spMk id="2" creationId="{794A7BD9-CE6C-41CD-9F4C-E4570382504F}"/>
          </ac:spMkLst>
        </pc:spChg>
        <pc:spChg chg="mod">
          <ac:chgData name="文正 陳" userId="d2d1cace0fe2741d" providerId="LiveId" clId="{129C5945-F35E-4B24-A12D-FD4C58C8ECEF}" dt="2020-06-10T14:33:41.762" v="439" actId="27636"/>
          <ac:spMkLst>
            <pc:docMk/>
            <pc:sldMk cId="1676629418" sldId="291"/>
            <ac:spMk id="3" creationId="{3DF12ADD-2353-47F2-8DEB-3AF61173BAF2}"/>
          </ac:spMkLst>
        </pc:spChg>
      </pc:sldChg>
      <pc:sldChg chg="addSp modSp add">
        <pc:chgData name="文正 陳" userId="d2d1cace0fe2741d" providerId="LiveId" clId="{129C5945-F35E-4B24-A12D-FD4C58C8ECEF}" dt="2020-06-10T14:36:39.572" v="593" actId="2711"/>
        <pc:sldMkLst>
          <pc:docMk/>
          <pc:sldMk cId="1547455450" sldId="292"/>
        </pc:sldMkLst>
        <pc:spChg chg="mod">
          <ac:chgData name="文正 陳" userId="d2d1cace0fe2741d" providerId="LiveId" clId="{129C5945-F35E-4B24-A12D-FD4C58C8ECEF}" dt="2020-06-10T14:35:16.443" v="579"/>
          <ac:spMkLst>
            <pc:docMk/>
            <pc:sldMk cId="1547455450" sldId="292"/>
            <ac:spMk id="2" creationId="{BE5A6B0E-A7C3-4796-9A30-227A17432114}"/>
          </ac:spMkLst>
        </pc:spChg>
        <pc:spChg chg="mod">
          <ac:chgData name="文正 陳" userId="d2d1cace0fe2741d" providerId="LiveId" clId="{129C5945-F35E-4B24-A12D-FD4C58C8ECEF}" dt="2020-06-10T14:36:39.572" v="593" actId="2711"/>
          <ac:spMkLst>
            <pc:docMk/>
            <pc:sldMk cId="1547455450" sldId="292"/>
            <ac:spMk id="3" creationId="{21990B97-879C-46BF-9A09-496D57D4380F}"/>
          </ac:spMkLst>
        </pc:spChg>
        <pc:spChg chg="add mod">
          <ac:chgData name="文正 陳" userId="d2d1cace0fe2741d" providerId="LiveId" clId="{129C5945-F35E-4B24-A12D-FD4C58C8ECEF}" dt="2020-06-10T14:35:52.389" v="588" actId="14100"/>
          <ac:spMkLst>
            <pc:docMk/>
            <pc:sldMk cId="1547455450" sldId="292"/>
            <ac:spMk id="6" creationId="{83314DF9-5558-49F0-9157-679EF7437704}"/>
          </ac:spMkLst>
        </pc:spChg>
        <pc:spChg chg="add mod">
          <ac:chgData name="文正 陳" userId="d2d1cace0fe2741d" providerId="LiveId" clId="{129C5945-F35E-4B24-A12D-FD4C58C8ECEF}" dt="2020-06-10T14:36:04.197" v="591" actId="1076"/>
          <ac:spMkLst>
            <pc:docMk/>
            <pc:sldMk cId="1547455450" sldId="292"/>
            <ac:spMk id="7" creationId="{126EC9F1-4902-4C18-8AA7-9C7C35755369}"/>
          </ac:spMkLst>
        </pc:spChg>
        <pc:spChg chg="add mod">
          <ac:chgData name="文正 陳" userId="d2d1cace0fe2741d" providerId="LiveId" clId="{129C5945-F35E-4B24-A12D-FD4C58C8ECEF}" dt="2020-06-10T14:36:12.133" v="592" actId="1076"/>
          <ac:spMkLst>
            <pc:docMk/>
            <pc:sldMk cId="1547455450" sldId="292"/>
            <ac:spMk id="8" creationId="{CDC82010-8BB9-423D-9DFF-95194CB6D8E8}"/>
          </ac:spMkLst>
        </pc:spChg>
        <pc:picChg chg="add mod">
          <ac:chgData name="文正 陳" userId="d2d1cace0fe2741d" providerId="LiveId" clId="{129C5945-F35E-4B24-A12D-FD4C58C8ECEF}" dt="2020-06-10T14:35:41.077" v="584" actId="14100"/>
          <ac:picMkLst>
            <pc:docMk/>
            <pc:sldMk cId="1547455450" sldId="292"/>
            <ac:picMk id="5" creationId="{2563472C-C33B-4860-BC62-B0BE41687A45}"/>
          </ac:picMkLst>
        </pc:picChg>
      </pc:sldChg>
      <pc:sldChg chg="addSp delSp modSp add">
        <pc:chgData name="文正 陳" userId="d2d1cace0fe2741d" providerId="LiveId" clId="{129C5945-F35E-4B24-A12D-FD4C58C8ECEF}" dt="2020-06-10T14:37:39.853" v="607" actId="1076"/>
        <pc:sldMkLst>
          <pc:docMk/>
          <pc:sldMk cId="832417512" sldId="293"/>
        </pc:sldMkLst>
        <pc:spChg chg="mod">
          <ac:chgData name="文正 陳" userId="d2d1cace0fe2741d" providerId="LiveId" clId="{129C5945-F35E-4B24-A12D-FD4C58C8ECEF}" dt="2020-06-10T14:37:00.738" v="595"/>
          <ac:spMkLst>
            <pc:docMk/>
            <pc:sldMk cId="832417512" sldId="293"/>
            <ac:spMk id="2" creationId="{B49ED245-A5A3-4662-91F4-33B0D4B72369}"/>
          </ac:spMkLst>
        </pc:spChg>
        <pc:spChg chg="del">
          <ac:chgData name="文正 陳" userId="d2d1cace0fe2741d" providerId="LiveId" clId="{129C5945-F35E-4B24-A12D-FD4C58C8ECEF}" dt="2020-06-10T14:37:13.261" v="600" actId="478"/>
          <ac:spMkLst>
            <pc:docMk/>
            <pc:sldMk cId="832417512" sldId="293"/>
            <ac:spMk id="3" creationId="{010EFAF9-2036-43A6-B3A6-DC0FBD1FBECB}"/>
          </ac:spMkLst>
        </pc:spChg>
        <pc:spChg chg="add mod">
          <ac:chgData name="文正 陳" userId="d2d1cace0fe2741d" providerId="LiveId" clId="{129C5945-F35E-4B24-A12D-FD4C58C8ECEF}" dt="2020-06-10T14:37:16.029" v="601" actId="1076"/>
          <ac:spMkLst>
            <pc:docMk/>
            <pc:sldMk cId="832417512" sldId="293"/>
            <ac:spMk id="6" creationId="{0DB7502E-545F-479B-BB87-9AD6A14B98B0}"/>
          </ac:spMkLst>
        </pc:spChg>
        <pc:picChg chg="add mod modCrop">
          <ac:chgData name="文正 陳" userId="d2d1cace0fe2741d" providerId="LiveId" clId="{129C5945-F35E-4B24-A12D-FD4C58C8ECEF}" dt="2020-06-10T14:37:39.853" v="607" actId="1076"/>
          <ac:picMkLst>
            <pc:docMk/>
            <pc:sldMk cId="832417512" sldId="293"/>
            <ac:picMk id="5" creationId="{AE50EA48-E6EC-4FE7-8676-ABB2A5F92B2B}"/>
          </ac:picMkLst>
        </pc:picChg>
      </pc:sldChg>
      <pc:sldChg chg="modSp add">
        <pc:chgData name="文正 陳" userId="d2d1cace0fe2741d" providerId="LiveId" clId="{129C5945-F35E-4B24-A12D-FD4C58C8ECEF}" dt="2020-06-10T14:38:03.909" v="610"/>
        <pc:sldMkLst>
          <pc:docMk/>
          <pc:sldMk cId="2795992427" sldId="294"/>
        </pc:sldMkLst>
        <pc:spChg chg="mod">
          <ac:chgData name="文正 陳" userId="d2d1cace0fe2741d" providerId="LiveId" clId="{129C5945-F35E-4B24-A12D-FD4C58C8ECEF}" dt="2020-06-10T14:37:59.786" v="609"/>
          <ac:spMkLst>
            <pc:docMk/>
            <pc:sldMk cId="2795992427" sldId="294"/>
            <ac:spMk id="2" creationId="{21F41EC8-3DF0-4523-B22E-5F18AF8AF41C}"/>
          </ac:spMkLst>
        </pc:spChg>
        <pc:spChg chg="mod">
          <ac:chgData name="文正 陳" userId="d2d1cace0fe2741d" providerId="LiveId" clId="{129C5945-F35E-4B24-A12D-FD4C58C8ECEF}" dt="2020-06-10T14:38:03.909" v="610"/>
          <ac:spMkLst>
            <pc:docMk/>
            <pc:sldMk cId="2795992427" sldId="294"/>
            <ac:spMk id="3" creationId="{F6ECC93F-8EB6-40D9-BA18-D8520816EBD5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1093CD-0BE5-4E9B-8F77-2EB9DD35CB5F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744C69-41F5-410A-B861-1F8C9D590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066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810" y="1371600"/>
            <a:ext cx="9146381" cy="3200400"/>
          </a:xfrm>
        </p:spPr>
        <p:txBody>
          <a:bodyPr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809" y="4953000"/>
            <a:ext cx="8231744" cy="1066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399">
                <a:solidFill>
                  <a:schemeClr val="tx1"/>
                </a:solidFill>
              </a:defRPr>
            </a:lvl1pPr>
            <a:lvl2pPr marL="4572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7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61E14-1AA5-4662-8FEC-DB03AAF62522}" type="datetime1">
              <a:rPr lang="en-US" smtClean="0"/>
              <a:t>6/11/2020</a:t>
            </a:fld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0C8A5D9-175B-415C-80F3-A3BFB58909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84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0631B-BAB4-49D0-8A78-4C6F6CBB926C}" type="datetime1">
              <a:rPr lang="en-US" smtClean="0"/>
              <a:t>6/11/2020</a:t>
            </a:fld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93A8DB5-479E-48ED-A080-694FBBD262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9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4552" y="533400"/>
            <a:ext cx="1371957" cy="5592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812" y="533400"/>
            <a:ext cx="8079305" cy="5592764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94FAD-B028-4C62-9293-787C8AD2008E}" type="datetime1">
              <a:rPr lang="en-US" smtClean="0"/>
              <a:t>6/11/2020</a:t>
            </a:fld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CC51C9B-9509-479E-8179-33A3D11C90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9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Clr>
                <a:schemeClr val="accent2"/>
              </a:buClr>
              <a:defRPr/>
            </a:lvl2pPr>
            <a:lvl5pPr>
              <a:defRPr/>
            </a:lvl5pPr>
            <a:lvl6pPr>
              <a:buClr>
                <a:schemeClr val="accent2"/>
              </a:buClr>
              <a:defRPr baseline="0"/>
            </a:lvl6pPr>
            <a:lvl7pPr>
              <a:buClr>
                <a:schemeClr val="accent2"/>
              </a:buClr>
              <a:defRPr baseline="0"/>
            </a:lvl7pPr>
            <a:lvl8pPr>
              <a:buClr>
                <a:schemeClr val="accent2"/>
              </a:buClr>
              <a:defRPr baseline="0"/>
            </a:lvl8pPr>
            <a:lvl9pPr>
              <a:buClr>
                <a:schemeClr val="accent2"/>
              </a:buCl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F2B4-B56C-4E5B-859B-89D66F56845C}" type="datetime1">
              <a:rPr lang="en-US" smtClean="0"/>
              <a:t>6/11/2020</a:t>
            </a:fld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57E466B-BC8A-4073-9E8C-ED3A8BE32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2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514601"/>
            <a:ext cx="9146381" cy="2819400"/>
          </a:xfrm>
        </p:spPr>
        <p:txBody>
          <a:bodyPr anchor="b">
            <a:noAutofit/>
          </a:bodyPr>
          <a:lstStyle>
            <a:lvl1pPr algn="l">
              <a:defRPr sz="6600" b="0" i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09" y="990600"/>
            <a:ext cx="8231744" cy="1143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399">
                <a:solidFill>
                  <a:schemeClr val="tx1"/>
                </a:solidFill>
              </a:defRPr>
            </a:lvl1pPr>
            <a:lvl2pPr marL="45721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3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6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7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50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72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FCA2-3EE3-401C-A653-9B23B45AE447}" type="datetime1">
              <a:rPr lang="en-US" smtClean="0"/>
              <a:t>6/11/2020</a:t>
            </a:fld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E6FD454-0194-4F79-B66D-7393490A6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9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533400"/>
            <a:ext cx="9603701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815" y="1828800"/>
            <a:ext cx="4646361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77102" y="1828800"/>
            <a:ext cx="4649412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100F3-1C95-4199-BD13-2DB743249635}" type="datetime1">
              <a:rPr lang="en-US" smtClean="0"/>
              <a:t>6/11/2020</a:t>
            </a:fld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1FB6982-2FDD-4466-A03B-6A0F5DA5E1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40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533400"/>
            <a:ext cx="9603701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5" y="1828800"/>
            <a:ext cx="4646361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399" b="0"/>
            </a:lvl1pPr>
            <a:lvl2pPr marL="457215" indent="0">
              <a:buNone/>
              <a:defRPr sz="2000" b="1"/>
            </a:lvl2pPr>
            <a:lvl3pPr marL="914430" indent="0">
              <a:buNone/>
              <a:defRPr sz="1800" b="1"/>
            </a:lvl3pPr>
            <a:lvl4pPr marL="1371645" indent="0">
              <a:buNone/>
              <a:defRPr sz="1600" b="1"/>
            </a:lvl4pPr>
            <a:lvl5pPr marL="1828861" indent="0">
              <a:buNone/>
              <a:defRPr sz="1600" b="1"/>
            </a:lvl5pPr>
            <a:lvl6pPr marL="2286076" indent="0">
              <a:buNone/>
              <a:defRPr sz="1600" b="1"/>
            </a:lvl6pPr>
            <a:lvl7pPr marL="2743291" indent="0">
              <a:buNone/>
              <a:defRPr sz="1600" b="1"/>
            </a:lvl7pPr>
            <a:lvl8pPr marL="3200506" indent="0">
              <a:buNone/>
              <a:defRPr sz="1600" b="1"/>
            </a:lvl8pPr>
            <a:lvl9pPr marL="365772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815" y="2667000"/>
            <a:ext cx="4646361" cy="3352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 baseline="0"/>
            </a:lvl6pPr>
            <a:lvl7pPr>
              <a:defRPr sz="1400" baseline="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153" y="1828800"/>
            <a:ext cx="4646361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399" b="0"/>
            </a:lvl1pPr>
            <a:lvl2pPr marL="457215" indent="0">
              <a:buNone/>
              <a:defRPr sz="2000" b="1"/>
            </a:lvl2pPr>
            <a:lvl3pPr marL="914430" indent="0">
              <a:buNone/>
              <a:defRPr sz="1800" b="1"/>
            </a:lvl3pPr>
            <a:lvl4pPr marL="1371645" indent="0">
              <a:buNone/>
              <a:defRPr sz="1600" b="1"/>
            </a:lvl4pPr>
            <a:lvl5pPr marL="1828861" indent="0">
              <a:buNone/>
              <a:defRPr sz="1600" b="1"/>
            </a:lvl5pPr>
            <a:lvl6pPr marL="2286076" indent="0">
              <a:buNone/>
              <a:defRPr sz="1600" b="1"/>
            </a:lvl6pPr>
            <a:lvl7pPr marL="2743291" indent="0">
              <a:buNone/>
              <a:defRPr sz="1600" b="1"/>
            </a:lvl7pPr>
            <a:lvl8pPr marL="3200506" indent="0">
              <a:buNone/>
              <a:defRPr sz="1600" b="1"/>
            </a:lvl8pPr>
            <a:lvl9pPr marL="365772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153" y="2667000"/>
            <a:ext cx="4646361" cy="3352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71E57-BF4C-4AA8-8479-F514B231BF1D}" type="datetime1">
              <a:rPr lang="en-US" smtClean="0"/>
              <a:t>6/11/2020</a:t>
            </a:fld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5505C44-79DA-499E-B291-206CB73EE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6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E8B22-0F68-45A9-94E0-BE4F43407DBA}" type="datetime1">
              <a:rPr lang="en-US" smtClean="0"/>
              <a:t>6/11/2020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57BCA-9973-451A-95A6-E91AAFF1D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283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AE190-824B-4B6A-96A5-9D46F6B9692B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791F9FC-B2A4-4BB9-BA06-9DC491DC99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11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834" y="2590800"/>
            <a:ext cx="3277452" cy="1924050"/>
          </a:xfrm>
        </p:spPr>
        <p:txBody>
          <a:bodyPr anchor="b">
            <a:normAutofit/>
          </a:bodyPr>
          <a:lstStyle>
            <a:lvl1pPr algn="l">
              <a:defRPr sz="3201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361" y="838200"/>
            <a:ext cx="6173810" cy="5181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6834" y="4648200"/>
            <a:ext cx="3277452" cy="137160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15" indent="0">
              <a:buNone/>
              <a:defRPr sz="1200"/>
            </a:lvl2pPr>
            <a:lvl3pPr marL="914430" indent="0">
              <a:buNone/>
              <a:defRPr sz="1000"/>
            </a:lvl3pPr>
            <a:lvl4pPr marL="1371645" indent="0">
              <a:buNone/>
              <a:defRPr sz="900"/>
            </a:lvl4pPr>
            <a:lvl5pPr marL="1828861" indent="0">
              <a:buNone/>
              <a:defRPr sz="900"/>
            </a:lvl5pPr>
            <a:lvl6pPr marL="2286076" indent="0">
              <a:buNone/>
              <a:defRPr sz="900"/>
            </a:lvl6pPr>
            <a:lvl7pPr marL="2743291" indent="0">
              <a:buNone/>
              <a:defRPr sz="900"/>
            </a:lvl7pPr>
            <a:lvl8pPr marL="3200506" indent="0">
              <a:buNone/>
              <a:defRPr sz="900"/>
            </a:lvl8pPr>
            <a:lvl9pPr marL="365772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9DF85-7469-41F2-9032-B36969242EFF}" type="datetime1">
              <a:rPr lang="en-US" smtClean="0"/>
              <a:t>6/11/2020</a:t>
            </a:fld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2F4EBBF-5303-495E-84B3-C7574DB4C3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106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834" y="2590800"/>
            <a:ext cx="3277452" cy="1924050"/>
          </a:xfrm>
        </p:spPr>
        <p:txBody>
          <a:bodyPr anchor="b">
            <a:normAutofit/>
          </a:bodyPr>
          <a:lstStyle>
            <a:lvl1pPr algn="l">
              <a:defRPr sz="3201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5105141" y="457200"/>
            <a:ext cx="6631127" cy="594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486245" y="836610"/>
            <a:ext cx="5868929" cy="5183190"/>
          </a:xfr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399"/>
            </a:lvl1pPr>
            <a:lvl2pPr marL="457215" indent="0">
              <a:buNone/>
              <a:defRPr sz="2801"/>
            </a:lvl2pPr>
            <a:lvl3pPr marL="914430" indent="0">
              <a:buNone/>
              <a:defRPr sz="2399"/>
            </a:lvl3pPr>
            <a:lvl4pPr marL="1371645" indent="0">
              <a:buNone/>
              <a:defRPr sz="2000"/>
            </a:lvl4pPr>
            <a:lvl5pPr marL="1828861" indent="0">
              <a:buNone/>
              <a:defRPr sz="2000"/>
            </a:lvl5pPr>
            <a:lvl6pPr marL="2286076" indent="0">
              <a:buNone/>
              <a:defRPr sz="2000"/>
            </a:lvl6pPr>
            <a:lvl7pPr marL="2743291" indent="0">
              <a:buNone/>
              <a:defRPr sz="2000"/>
            </a:lvl7pPr>
            <a:lvl8pPr marL="3200506" indent="0">
              <a:buNone/>
              <a:defRPr sz="2000"/>
            </a:lvl8pPr>
            <a:lvl9pPr marL="3657721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6834" y="4648200"/>
            <a:ext cx="3277452" cy="137160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15" indent="0">
              <a:buNone/>
              <a:defRPr sz="1200"/>
            </a:lvl2pPr>
            <a:lvl3pPr marL="914430" indent="0">
              <a:buNone/>
              <a:defRPr sz="1000"/>
            </a:lvl3pPr>
            <a:lvl4pPr marL="1371645" indent="0">
              <a:buNone/>
              <a:defRPr sz="900"/>
            </a:lvl4pPr>
            <a:lvl5pPr marL="1828861" indent="0">
              <a:buNone/>
              <a:defRPr sz="900"/>
            </a:lvl5pPr>
            <a:lvl6pPr marL="2286076" indent="0">
              <a:buNone/>
              <a:defRPr sz="900"/>
            </a:lvl6pPr>
            <a:lvl7pPr marL="2743291" indent="0">
              <a:buNone/>
              <a:defRPr sz="900"/>
            </a:lvl7pPr>
            <a:lvl8pPr marL="3200506" indent="0">
              <a:buNone/>
              <a:defRPr sz="900"/>
            </a:lvl8pPr>
            <a:lvl9pPr marL="365772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35FB98A-B6BA-4FA5-B9D6-5EB520A1F6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63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/>
        </p:nvGrpSpPr>
        <p:grpSpPr>
          <a:xfrm>
            <a:off x="1" y="0"/>
            <a:ext cx="12192000" cy="6858000"/>
            <a:chOff x="-1" y="0"/>
            <a:chExt cx="12188825" cy="6858000"/>
          </a:xfrm>
        </p:grpSpPr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4164514" y="6705600"/>
              <a:ext cx="8024310" cy="152400"/>
            </a:xfrm>
            <a:prstGeom prst="rect">
              <a:avLst/>
            </a:prstGeom>
            <a:gradFill rotWithShape="0"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kumimoji="1" lang="en-US" sz="2399">
                <a:latin typeface="굴림" pitchFamily="50" charset="-127"/>
              </a:endParaRPr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11680956" y="1981200"/>
              <a:ext cx="507868" cy="4267200"/>
            </a:xfrm>
            <a:prstGeom prst="rect">
              <a:avLst/>
            </a:prstGeom>
            <a:gradFill rotWithShape="0">
              <a:gsLst>
                <a:gs pos="0">
                  <a:schemeClr val="tx2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kumimoji="1" lang="en-US" sz="2399">
                <a:latin typeface="굴림" pitchFamily="50" charset="-127"/>
              </a:endParaRPr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-1" y="5257800"/>
              <a:ext cx="609441" cy="15240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kumimoji="1" lang="en-US" sz="2399">
                <a:latin typeface="굴림" pitchFamily="50" charset="-127"/>
              </a:endParaRPr>
            </a:p>
          </p:txBody>
        </p:sp>
        <p:sp>
          <p:nvSpPr>
            <p:cNvPr id="11" name="Rectangle 11"/>
            <p:cNvSpPr>
              <a:spLocks noChangeArrowheads="1"/>
            </p:cNvSpPr>
            <p:nvPr/>
          </p:nvSpPr>
          <p:spPr bwMode="auto">
            <a:xfrm>
              <a:off x="-1" y="5410200"/>
              <a:ext cx="609441" cy="1447800"/>
            </a:xfrm>
            <a:prstGeom prst="rect">
              <a:avLst/>
            </a:prstGeom>
            <a:solidFill>
              <a:srgbClr val="DDDDD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kumimoji="1" lang="en-US" sz="2399">
                <a:latin typeface="굴림" pitchFamily="50" charset="-127"/>
              </a:endParaRPr>
            </a:p>
          </p:txBody>
        </p:sp>
        <p:sp>
          <p:nvSpPr>
            <p:cNvPr id="12" name="Rectangle 12"/>
            <p:cNvSpPr>
              <a:spLocks noChangeArrowheads="1"/>
            </p:cNvSpPr>
            <p:nvPr/>
          </p:nvSpPr>
          <p:spPr bwMode="auto">
            <a:xfrm>
              <a:off x="11680956" y="0"/>
              <a:ext cx="507868" cy="19812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kumimoji="1" lang="en-US" sz="2399">
                <a:latin typeface="굴림" pitchFamily="50" charset="-127"/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7618015" y="0"/>
              <a:ext cx="4062942" cy="3048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accent3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kumimoji="1" lang="en-US" sz="2399">
                <a:latin typeface="굴림" pitchFamily="50" charset="-127"/>
              </a:endParaRPr>
            </a:p>
          </p:txBody>
        </p:sp>
        <p:sp>
          <p:nvSpPr>
            <p:cNvPr id="14" name="Rectangle 14"/>
            <p:cNvSpPr>
              <a:spLocks noChangeArrowheads="1"/>
            </p:cNvSpPr>
            <p:nvPr/>
          </p:nvSpPr>
          <p:spPr bwMode="auto">
            <a:xfrm>
              <a:off x="609440" y="304800"/>
              <a:ext cx="711015" cy="762000"/>
            </a:xfrm>
            <a:prstGeom prst="rect">
              <a:avLst/>
            </a:prstGeom>
            <a:solidFill>
              <a:schemeClr val="bg2">
                <a:lumMod val="50000"/>
                <a:alpha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kumimoji="1" lang="en-US" sz="2399">
                <a:latin typeface="굴림" pitchFamily="50" charset="-127"/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-1" y="1066800"/>
              <a:ext cx="609441" cy="4191000"/>
            </a:xfrm>
            <a:prstGeom prst="rect">
              <a:avLst/>
            </a:prstGeom>
            <a:gradFill rotWithShape="0">
              <a:gsLst>
                <a:gs pos="0">
                  <a:schemeClr val="bg2">
                    <a:lumMod val="5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kumimoji="1" lang="en-US" sz="2399">
                <a:latin typeface="굴림" pitchFamily="50" charset="-127"/>
              </a:endParaRP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-1" y="304800"/>
              <a:ext cx="609441" cy="7620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kumimoji="1" lang="en-US" sz="2399">
                <a:latin typeface="굴림" pitchFamily="50" charset="-127"/>
              </a:endParaRPr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-1" y="0"/>
              <a:ext cx="1320456" cy="304800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accent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kumimoji="1" lang="en-US" sz="2399">
                <a:latin typeface="굴림" pitchFamily="50" charset="-127"/>
              </a:endParaRPr>
            </a:p>
          </p:txBody>
        </p:sp>
        <p:sp>
          <p:nvSpPr>
            <p:cNvPr id="18" name="Rectangle 18"/>
            <p:cNvSpPr>
              <a:spLocks noChangeArrowheads="1"/>
            </p:cNvSpPr>
            <p:nvPr/>
          </p:nvSpPr>
          <p:spPr bwMode="auto">
            <a:xfrm>
              <a:off x="1320455" y="0"/>
              <a:ext cx="629756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kumimoji="1" lang="en-US" sz="2399">
                <a:latin typeface="굴림" pitchFamily="50" charset="-127"/>
              </a:endParaRPr>
            </a:p>
          </p:txBody>
        </p:sp>
        <p:sp>
          <p:nvSpPr>
            <p:cNvPr id="19" name="Line 19"/>
            <p:cNvSpPr>
              <a:spLocks noChangeShapeType="1"/>
            </p:cNvSpPr>
            <p:nvPr/>
          </p:nvSpPr>
          <p:spPr bwMode="auto">
            <a:xfrm flipV="1">
              <a:off x="609440" y="304800"/>
              <a:ext cx="0" cy="6553200"/>
            </a:xfrm>
            <a:prstGeom prst="line">
              <a:avLst/>
            </a:prstGeom>
            <a:noFill/>
            <a:ln w="7620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20" name="Line 20"/>
            <p:cNvSpPr>
              <a:spLocks noChangeShapeType="1"/>
            </p:cNvSpPr>
            <p:nvPr/>
          </p:nvSpPr>
          <p:spPr bwMode="auto">
            <a:xfrm>
              <a:off x="609440" y="6705600"/>
              <a:ext cx="11579384" cy="0"/>
            </a:xfrm>
            <a:prstGeom prst="line">
              <a:avLst/>
            </a:prstGeom>
            <a:noFill/>
            <a:ln w="5715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21" name="Line 21"/>
            <p:cNvSpPr>
              <a:spLocks noChangeShapeType="1"/>
            </p:cNvSpPr>
            <p:nvPr/>
          </p:nvSpPr>
          <p:spPr bwMode="auto">
            <a:xfrm flipV="1">
              <a:off x="11680956" y="0"/>
              <a:ext cx="0" cy="6705600"/>
            </a:xfrm>
            <a:prstGeom prst="line">
              <a:avLst/>
            </a:prstGeom>
            <a:noFill/>
            <a:ln w="5715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22" name="Line 22"/>
            <p:cNvSpPr>
              <a:spLocks noChangeShapeType="1"/>
            </p:cNvSpPr>
            <p:nvPr/>
          </p:nvSpPr>
          <p:spPr bwMode="auto">
            <a:xfrm>
              <a:off x="-1" y="304800"/>
              <a:ext cx="12188825" cy="0"/>
            </a:xfrm>
            <a:prstGeom prst="line">
              <a:avLst/>
            </a:prstGeom>
            <a:noFill/>
            <a:ln w="3810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auto">
            <a:xfrm flipH="1">
              <a:off x="7618015" y="457200"/>
              <a:ext cx="4570809" cy="0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24" name="Line 24"/>
            <p:cNvSpPr>
              <a:spLocks noChangeShapeType="1"/>
            </p:cNvSpPr>
            <p:nvPr/>
          </p:nvSpPr>
          <p:spPr bwMode="auto">
            <a:xfrm flipV="1">
              <a:off x="7618015" y="0"/>
              <a:ext cx="0" cy="457200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25" name="Line 25"/>
            <p:cNvSpPr>
              <a:spLocks noChangeShapeType="1"/>
            </p:cNvSpPr>
            <p:nvPr/>
          </p:nvSpPr>
          <p:spPr bwMode="auto">
            <a:xfrm>
              <a:off x="11680956" y="1981200"/>
              <a:ext cx="50786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26" name="Line 26"/>
            <p:cNvSpPr>
              <a:spLocks noChangeShapeType="1"/>
            </p:cNvSpPr>
            <p:nvPr/>
          </p:nvSpPr>
          <p:spPr bwMode="auto">
            <a:xfrm>
              <a:off x="1320455" y="0"/>
              <a:ext cx="0" cy="1066800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27" name="Line 27"/>
            <p:cNvSpPr>
              <a:spLocks noChangeShapeType="1"/>
            </p:cNvSpPr>
            <p:nvPr/>
          </p:nvSpPr>
          <p:spPr bwMode="auto">
            <a:xfrm flipH="1">
              <a:off x="-1" y="1066800"/>
              <a:ext cx="1320456" cy="0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H="1">
              <a:off x="-1" y="5257800"/>
              <a:ext cx="609441" cy="0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31" name="Line 31"/>
            <p:cNvSpPr>
              <a:spLocks noChangeShapeType="1"/>
            </p:cNvSpPr>
            <p:nvPr/>
          </p:nvSpPr>
          <p:spPr bwMode="auto">
            <a:xfrm flipH="1">
              <a:off x="-1" y="5410200"/>
              <a:ext cx="609441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811" y="533400"/>
            <a:ext cx="9603701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1" y="1828800"/>
            <a:ext cx="96037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8345" y="6172207"/>
            <a:ext cx="686425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1255" y="6172207"/>
            <a:ext cx="1320403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A0C8FF6-8867-4D16-B317-2B9F7CCBB587}" type="datetime1">
              <a:rPr lang="en-US" smtClean="0"/>
              <a:t>6/11/2020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60052" y="6321316"/>
            <a:ext cx="531949" cy="30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222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30" rtl="0" eaLnBrk="1" latinLnBrk="0" hangingPunct="1">
        <a:lnSpc>
          <a:spcPct val="90000"/>
        </a:lnSpc>
        <a:spcBef>
          <a:spcPct val="0"/>
        </a:spcBef>
        <a:buNone/>
        <a:defRPr sz="320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3845" indent="-223845" algn="l" defTabSz="914430" rtl="0" eaLnBrk="1" latinLnBrk="0" hangingPunct="1">
        <a:lnSpc>
          <a:spcPct val="90000"/>
        </a:lnSpc>
        <a:spcBef>
          <a:spcPts val="18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37" indent="-223845" algn="l" defTabSz="914430" rtl="0" eaLnBrk="1" latinLnBrk="0" hangingPunct="1">
        <a:lnSpc>
          <a:spcPct val="90000"/>
        </a:lnSpc>
        <a:spcBef>
          <a:spcPts val="800"/>
        </a:spcBef>
        <a:buClr>
          <a:schemeClr val="accent2"/>
        </a:buClr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41388" indent="-171456" algn="l" defTabSz="914430" rtl="0" eaLnBrk="1" latinLnBrk="0" hangingPunct="1">
        <a:lnSpc>
          <a:spcPct val="90000"/>
        </a:lnSpc>
        <a:spcBef>
          <a:spcPts val="600"/>
        </a:spcBef>
        <a:buClr>
          <a:schemeClr val="accent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6820" indent="-173043" algn="l" defTabSz="914430" rtl="0" eaLnBrk="1" latinLnBrk="0" hangingPunct="1">
        <a:lnSpc>
          <a:spcPct val="90000"/>
        </a:lnSpc>
        <a:spcBef>
          <a:spcPts val="600"/>
        </a:spcBef>
        <a:buClr>
          <a:schemeClr val="accent2"/>
        </a:buClr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08129" indent="-173043" algn="l" defTabSz="914430" rtl="0" eaLnBrk="1" latinLnBrk="0" hangingPunct="1">
        <a:lnSpc>
          <a:spcPct val="90000"/>
        </a:lnSpc>
        <a:spcBef>
          <a:spcPts val="6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44800" indent="-173742" algn="l" defTabSz="91443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82551" indent="-173742" algn="l" defTabSz="91443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304" indent="-173742" algn="l" defTabSz="91443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58056" indent="-173742" algn="l" defTabSz="91443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3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4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61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76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91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06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21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anitahu@cs.nthu.edu.tw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hyperlink" Target="https://reurl.cc/z8EK3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23AE7-9271-4EE2-85D6-FDB571A0FE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Robotic Navigation </a:t>
            </a:r>
            <a:br>
              <a:rPr lang="en-US" dirty="0"/>
            </a:br>
            <a:r>
              <a:rPr lang="en-US" dirty="0"/>
              <a:t>and Exploration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D06689-A434-465F-8865-F7F79CDA26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Final Project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A38315-B9EB-4809-B326-3CF7C2ACCED7}"/>
              </a:ext>
            </a:extLst>
          </p:cNvPr>
          <p:cNvSpPr/>
          <p:nvPr/>
        </p:nvSpPr>
        <p:spPr>
          <a:xfrm>
            <a:off x="1598612" y="5486400"/>
            <a:ext cx="2895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Min-Chun Hu</a:t>
            </a:r>
          </a:p>
          <a:p>
            <a:r>
              <a:rPr lang="en-US" sz="2000" dirty="0"/>
              <a:t>CS, NTHU</a:t>
            </a: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259AFB0C-1BAF-4338-8F14-51D62D667DA5}"/>
              </a:ext>
            </a:extLst>
          </p:cNvPr>
          <p:cNvSpPr txBox="1">
            <a:spLocks/>
          </p:cNvSpPr>
          <p:nvPr/>
        </p:nvSpPr>
        <p:spPr>
          <a:xfrm>
            <a:off x="3351212" y="5530849"/>
            <a:ext cx="2667000" cy="336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3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2"/>
              </a:buClr>
              <a:buFont typeface="Arial" pitchFamily="34" charset="0"/>
              <a:buNone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15" indent="0" algn="ctr" defTabSz="91443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30" indent="0" algn="ctr" defTabSz="91443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45" indent="0" algn="ctr" defTabSz="91443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61" indent="0" algn="ctr" defTabSz="91443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2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76" indent="0" algn="ctr" defTabSz="91443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91" indent="0" algn="ctr" defTabSz="91443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506" indent="0" algn="ctr" defTabSz="91443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721" indent="0" algn="ctr" defTabSz="91443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>
                <a:hlinkClick r:id="rId2"/>
              </a:rPr>
              <a:t>anitahu@cs.nthu.edu.tw</a:t>
            </a:r>
            <a:endParaRPr lang="en-US" altLang="zh-TW" sz="1600"/>
          </a:p>
        </p:txBody>
      </p:sp>
    </p:spTree>
    <p:extLst>
      <p:ext uri="{BB962C8B-B14F-4D97-AF65-F5344CB8AC3E}">
        <p14:creationId xmlns:p14="http://schemas.microsoft.com/office/powerpoint/2010/main" val="1485468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C251A69A-CB97-4626-923C-E5A08D310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811" y="1828800"/>
            <a:ext cx="9603701" cy="4191000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838E55D-989E-41E7-A29E-0A2024A77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Obstacles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F7043C9-BA89-443F-AACF-878D2AAE2A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5B25977-6DEA-4E46-9B2A-7E60AC907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226" y="1828800"/>
            <a:ext cx="7078869" cy="4191000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0EFF5678-195D-4399-B16C-7680BC39E90D}"/>
              </a:ext>
            </a:extLst>
          </p:cNvPr>
          <p:cNvSpPr/>
          <p:nvPr/>
        </p:nvSpPr>
        <p:spPr>
          <a:xfrm>
            <a:off x="8154099" y="4026717"/>
            <a:ext cx="989901" cy="276836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884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B16A86-D878-4EAA-B6C0-7D0B4872B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Camera Switch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5D2391-7548-44BA-8263-52302B606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</a:rPr>
              <a:t>Free Camera</a:t>
            </a:r>
            <a:r>
              <a:rPr lang="en-US" altLang="zh-TW" dirty="0"/>
              <a:t>: The camera can be controlled by mouse.</a:t>
            </a:r>
          </a:p>
          <a:p>
            <a:r>
              <a:rPr lang="en-US" altLang="zh-TW" b="1" dirty="0">
                <a:solidFill>
                  <a:schemeClr val="accent2"/>
                </a:solidFill>
              </a:rPr>
              <a:t>3</a:t>
            </a:r>
            <a:r>
              <a:rPr lang="en-US" altLang="zh-TW" b="1" baseline="30000" dirty="0">
                <a:solidFill>
                  <a:schemeClr val="accent2"/>
                </a:solidFill>
              </a:rPr>
              <a:t>rd</a:t>
            </a:r>
            <a:r>
              <a:rPr lang="en-US" altLang="zh-TW" b="1" dirty="0">
                <a:solidFill>
                  <a:schemeClr val="accent2"/>
                </a:solidFill>
              </a:rPr>
              <a:t> Person Camera</a:t>
            </a:r>
            <a:r>
              <a:rPr lang="en-US" altLang="zh-TW" dirty="0"/>
              <a:t>: The camera is above behind the vehicle.</a:t>
            </a:r>
            <a:endParaRPr lang="zh-TW" altLang="en-US" dirty="0"/>
          </a:p>
          <a:p>
            <a:r>
              <a:rPr lang="en-US" altLang="zh-TW" b="1" dirty="0">
                <a:solidFill>
                  <a:schemeClr val="accent2"/>
                </a:solidFill>
              </a:rPr>
              <a:t>Top Camera</a:t>
            </a:r>
            <a:r>
              <a:rPr lang="en-US" altLang="zh-TW" dirty="0"/>
              <a:t>: The camera is above the vehicle and captures the top view with orthogonal projection.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762E40C-E2A2-427F-9A75-1CB1893F55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F5890D7-8C98-41DF-8A04-395D9BD91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0216" y="3892490"/>
            <a:ext cx="3068890" cy="181691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0738E6D5-F8A0-4C4B-83F2-A5E95BA67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7623" y="3892490"/>
            <a:ext cx="3068889" cy="1816917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DCBE25F-3915-4A18-887F-0F22274EA7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811" y="3892490"/>
            <a:ext cx="3068890" cy="181691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925B09BD-6500-4EDC-9581-8203522F9C6D}"/>
              </a:ext>
            </a:extLst>
          </p:cNvPr>
          <p:cNvSpPr txBox="1"/>
          <p:nvPr/>
        </p:nvSpPr>
        <p:spPr>
          <a:xfrm>
            <a:off x="2222732" y="5706232"/>
            <a:ext cx="1669047" cy="369332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pPr algn="l"/>
            <a:r>
              <a:rPr lang="en-US" altLang="zh-TW" dirty="0"/>
              <a:t>Free Camera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8D6765E-CD77-4BA6-9D27-B70E9D030E5A}"/>
              </a:ext>
            </a:extLst>
          </p:cNvPr>
          <p:cNvSpPr txBox="1"/>
          <p:nvPr/>
        </p:nvSpPr>
        <p:spPr>
          <a:xfrm>
            <a:off x="5240575" y="5706232"/>
            <a:ext cx="2268570" cy="369332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pPr algn="l"/>
            <a:r>
              <a:rPr lang="en-US" altLang="zh-TW" dirty="0"/>
              <a:t>3</a:t>
            </a:r>
            <a:r>
              <a:rPr lang="en-US" altLang="zh-TW" baseline="30000" dirty="0"/>
              <a:t>rd</a:t>
            </a:r>
            <a:r>
              <a:rPr lang="en-US" altLang="zh-TW" dirty="0"/>
              <a:t> Person Camera</a:t>
            </a:r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75C8B17-9F8B-4F54-9D97-60BF98BBB46A}"/>
              </a:ext>
            </a:extLst>
          </p:cNvPr>
          <p:cNvSpPr txBox="1"/>
          <p:nvPr/>
        </p:nvSpPr>
        <p:spPr>
          <a:xfrm>
            <a:off x="8796015" y="5706232"/>
            <a:ext cx="15921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pPr algn="l"/>
            <a:r>
              <a:rPr lang="en-US" altLang="zh-TW" dirty="0"/>
              <a:t>Top Camera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906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399371-494C-4EB2-8A4D-DB746EE9D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 Wrapper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321EC61-42A4-4C36-8D7C-15B0D1E5C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811" y="1828800"/>
            <a:ext cx="8703369" cy="4191000"/>
          </a:xfrm>
        </p:spPr>
        <p:txBody>
          <a:bodyPr/>
          <a:lstStyle/>
          <a:p>
            <a:r>
              <a:rPr lang="en-US" altLang="zh-TW" dirty="0" err="1">
                <a:solidFill>
                  <a:schemeClr val="accent2"/>
                </a:solidFill>
              </a:rPr>
              <a:t>jetbotSim</a:t>
            </a:r>
            <a:endParaRPr lang="en-US" altLang="zh-TW" dirty="0">
              <a:solidFill>
                <a:schemeClr val="accent2"/>
              </a:solidFill>
            </a:endParaRPr>
          </a:p>
          <a:p>
            <a:pPr lvl="1"/>
            <a:r>
              <a:rPr lang="en-US" altLang="zh-TW" dirty="0">
                <a:solidFill>
                  <a:schemeClr val="accent2"/>
                </a:solidFill>
              </a:rPr>
              <a:t>Camera</a:t>
            </a:r>
          </a:p>
          <a:p>
            <a:pPr lvl="2"/>
            <a:r>
              <a:rPr lang="en-US" altLang="zh-TW" dirty="0"/>
              <a:t>Wait for the camera data published by Unity3D simulator and invoke the callback function.</a:t>
            </a:r>
          </a:p>
          <a:p>
            <a:pPr lvl="1"/>
            <a:r>
              <a:rPr lang="en-US" altLang="zh-TW" dirty="0">
                <a:solidFill>
                  <a:schemeClr val="accent2"/>
                </a:solidFill>
              </a:rPr>
              <a:t>Robot</a:t>
            </a:r>
          </a:p>
          <a:p>
            <a:pPr lvl="2"/>
            <a:r>
              <a:rPr lang="en-US" altLang="zh-TW" dirty="0"/>
              <a:t>Send JSON-format control message to Unity3D</a:t>
            </a:r>
            <a:r>
              <a:rPr lang="zh-TW" altLang="en-US" dirty="0"/>
              <a:t> </a:t>
            </a:r>
            <a:r>
              <a:rPr lang="en-US" altLang="zh-TW" dirty="0"/>
              <a:t>simulator.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E245119-AD3B-4F56-BD6B-D3F61F5986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192F758-3106-4547-ACAF-A206E889B130}"/>
              </a:ext>
            </a:extLst>
          </p:cNvPr>
          <p:cNvSpPr txBox="1"/>
          <p:nvPr/>
        </p:nvSpPr>
        <p:spPr>
          <a:xfrm>
            <a:off x="3914152" y="4684982"/>
            <a:ext cx="4475905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 anchor="ctr" anchorCtr="1">
            <a:spAutoFit/>
          </a:bodyPr>
          <a:lstStyle/>
          <a:p>
            <a:pPr algn="l"/>
            <a:r>
              <a:rPr lang="en-US" altLang="zh-TW" b="1" dirty="0"/>
              <a:t>Note:</a:t>
            </a:r>
            <a:r>
              <a:rPr lang="en-US" altLang="zh-TW" dirty="0"/>
              <a:t> The </a:t>
            </a:r>
            <a:r>
              <a:rPr lang="en-US" altLang="zh-TW" dirty="0" err="1"/>
              <a:t>websocket</a:t>
            </a:r>
            <a:r>
              <a:rPr lang="en-US" altLang="zh-TW" dirty="0"/>
              <a:t> library is required</a:t>
            </a:r>
          </a:p>
          <a:p>
            <a:r>
              <a:rPr lang="en-US" altLang="zh-TW" dirty="0">
                <a:latin typeface="Consolas" panose="020B0609020204030204" pitchFamily="49" charset="0"/>
              </a:rPr>
              <a:t>pip install </a:t>
            </a:r>
            <a:r>
              <a:rPr lang="en-US" altLang="zh-TW" dirty="0" err="1">
                <a:latin typeface="Consolas" panose="020B0609020204030204" pitchFamily="49" charset="0"/>
              </a:rPr>
              <a:t>websocket</a:t>
            </a:r>
            <a:endParaRPr lang="en-US" altLang="zh-TW" dirty="0">
              <a:latin typeface="Consolas" panose="020B0609020204030204" pitchFamily="49" charset="0"/>
            </a:endParaRPr>
          </a:p>
          <a:p>
            <a:pPr algn="l"/>
            <a:r>
              <a:rPr lang="en-US" altLang="zh-TW" dirty="0">
                <a:latin typeface="Consolas" panose="020B0609020204030204" pitchFamily="49" charset="0"/>
              </a:rPr>
              <a:t>pip install </a:t>
            </a:r>
            <a:r>
              <a:rPr lang="en-US" altLang="zh-TW" dirty="0" err="1">
                <a:latin typeface="Consolas" panose="020B0609020204030204" pitchFamily="49" charset="0"/>
              </a:rPr>
              <a:t>websocket</a:t>
            </a:r>
            <a:r>
              <a:rPr lang="en-US" altLang="zh-TW" dirty="0">
                <a:latin typeface="Consolas" panose="020B0609020204030204" pitchFamily="49" charset="0"/>
              </a:rPr>
              <a:t>-client</a:t>
            </a:r>
            <a:endParaRPr lang="zh-TW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07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17748E-D96E-4A2B-9E80-140A774CF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A51654-D5D4-467F-B510-C46617347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F31390B-4FB0-496F-A8BB-D4C76B473F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C389599-5208-4ECE-A022-F180886632C1}"/>
              </a:ext>
            </a:extLst>
          </p:cNvPr>
          <p:cNvSpPr/>
          <p:nvPr/>
        </p:nvSpPr>
        <p:spPr>
          <a:xfrm>
            <a:off x="3276661" y="1676400"/>
            <a:ext cx="6096000" cy="4832092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zh-TW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jetbotSim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Robot, Camera</a:t>
            </a:r>
          </a:p>
          <a:p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cv2</a:t>
            </a:r>
          </a:p>
          <a:p>
            <a:b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frames = 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endParaRPr lang="en-US" altLang="zh-TW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4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zh-TW" sz="1400" dirty="0">
                <a:solidFill>
                  <a:srgbClr val="DCDCAA"/>
                </a:solidFill>
                <a:latin typeface="Consolas" panose="020B0609020204030204" pitchFamily="49" charset="0"/>
              </a:rPr>
              <a:t>execute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9CDCFE"/>
                </a:solidFill>
                <a:latin typeface="Consolas" panose="020B0609020204030204" pitchFamily="49" charset="0"/>
              </a:rPr>
              <a:t>change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400" dirty="0">
                <a:solidFill>
                  <a:srgbClr val="569CD6"/>
                </a:solidFill>
                <a:latin typeface="Consolas" panose="020B0609020204030204" pitchFamily="49" charset="0"/>
              </a:rPr>
              <a:t>global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robot, frames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4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400" dirty="0">
                <a:solidFill>
                  <a:srgbClr val="D7BA7D"/>
                </a:solidFill>
                <a:latin typeface="Consolas" panose="020B0609020204030204" pitchFamily="49" charset="0"/>
              </a:rPr>
              <a:t>\</a:t>
            </a:r>
            <a:r>
              <a:rPr lang="en-US" altLang="zh-TW" sz="1400" dirty="0" err="1">
                <a:solidFill>
                  <a:srgbClr val="D7BA7D"/>
                </a:solidFill>
                <a:latin typeface="Consolas" panose="020B0609020204030204" pitchFamily="49" charset="0"/>
              </a:rPr>
              <a:t>r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Frames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, frames, </a:t>
            </a:r>
            <a:r>
              <a:rPr lang="en-US" altLang="zh-TW" sz="1400" dirty="0">
                <a:solidFill>
                  <a:srgbClr val="9CDCFE"/>
                </a:solidFill>
                <a:latin typeface="Consolas" panose="020B0609020204030204" pitchFamily="49" charset="0"/>
              </a:rPr>
              <a:t>end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frames += 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endParaRPr lang="en-US" altLang="zh-TW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400" dirty="0">
                <a:solidFill>
                  <a:srgbClr val="6A9955"/>
                </a:solidFill>
                <a:latin typeface="Consolas" panose="020B0609020204030204" pitchFamily="49" charset="0"/>
              </a:rPr>
              <a:t># Control Example</a:t>
            </a:r>
            <a:endParaRPr lang="en-US" altLang="zh-TW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frames == 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TW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robot.forward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0.2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frames == 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80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TW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robot.left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0.05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400" dirty="0">
                <a:solidFill>
                  <a:srgbClr val="6A9955"/>
                </a:solidFill>
                <a:latin typeface="Consolas" panose="020B0609020204030204" pitchFamily="49" charset="0"/>
              </a:rPr>
              <a:t># Visualize</a:t>
            </a:r>
            <a:endParaRPr lang="en-US" altLang="zh-TW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img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= cv2.resize(change[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"new"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],(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640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360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cv2.imshow(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"camera"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zh-TW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img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robot = Robot()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camera = Camera()</a:t>
            </a:r>
          </a:p>
          <a:p>
            <a:r>
              <a:rPr lang="en-US" altLang="zh-TW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camera.observe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(execute)</a:t>
            </a:r>
          </a:p>
        </p:txBody>
      </p:sp>
    </p:spTree>
    <p:extLst>
      <p:ext uri="{BB962C8B-B14F-4D97-AF65-F5344CB8AC3E}">
        <p14:creationId xmlns:p14="http://schemas.microsoft.com/office/powerpoint/2010/main" val="381439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9C3850-2A51-4309-A18C-C9F9F887B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Control API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0DAD4A-1281-4597-BE89-8C0B814A9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b="1" dirty="0" err="1">
                <a:solidFill>
                  <a:schemeClr val="accent2"/>
                </a:solidFill>
              </a:rPr>
              <a:t>robot.set_left_motor</a:t>
            </a:r>
            <a:r>
              <a:rPr lang="en-US" altLang="zh-TW" b="1" dirty="0">
                <a:solidFill>
                  <a:schemeClr val="accent2"/>
                </a:solidFill>
              </a:rPr>
              <a:t>(value)</a:t>
            </a:r>
          </a:p>
          <a:p>
            <a:pPr lvl="1"/>
            <a:r>
              <a:rPr lang="en-US" altLang="zh-TW" dirty="0" err="1"/>
              <a:t>Left_motor</a:t>
            </a:r>
            <a:r>
              <a:rPr lang="en-US" altLang="zh-TW" dirty="0"/>
              <a:t> = value</a:t>
            </a:r>
          </a:p>
          <a:p>
            <a:r>
              <a:rPr lang="en-US" altLang="zh-TW" b="1" dirty="0" err="1">
                <a:solidFill>
                  <a:schemeClr val="accent2"/>
                </a:solidFill>
              </a:rPr>
              <a:t>robot.set_right_motor</a:t>
            </a:r>
            <a:r>
              <a:rPr lang="en-US" altLang="zh-TW" b="1" dirty="0">
                <a:solidFill>
                  <a:schemeClr val="accent2"/>
                </a:solidFill>
              </a:rPr>
              <a:t>(value)</a:t>
            </a:r>
          </a:p>
          <a:p>
            <a:pPr lvl="1"/>
            <a:r>
              <a:rPr lang="en-US" altLang="zh-TW" dirty="0" err="1"/>
              <a:t>Right_motor</a:t>
            </a:r>
            <a:r>
              <a:rPr lang="en-US" altLang="zh-TW" dirty="0"/>
              <a:t> = value</a:t>
            </a:r>
            <a:endParaRPr lang="zh-TW" altLang="en-US" dirty="0"/>
          </a:p>
          <a:p>
            <a:r>
              <a:rPr lang="en-US" altLang="zh-TW" b="1" dirty="0" err="1">
                <a:solidFill>
                  <a:schemeClr val="accent2"/>
                </a:solidFill>
              </a:rPr>
              <a:t>robot.set_motor</a:t>
            </a:r>
            <a:r>
              <a:rPr lang="en-US" altLang="zh-TW" b="1" dirty="0">
                <a:solidFill>
                  <a:schemeClr val="accent2"/>
                </a:solidFill>
              </a:rPr>
              <a:t>(</a:t>
            </a:r>
            <a:r>
              <a:rPr lang="en-US" altLang="zh-TW" b="1" dirty="0" err="1">
                <a:solidFill>
                  <a:schemeClr val="accent2"/>
                </a:solidFill>
              </a:rPr>
              <a:t>value_l</a:t>
            </a:r>
            <a:r>
              <a:rPr lang="en-US" altLang="zh-TW" b="1" dirty="0">
                <a:solidFill>
                  <a:schemeClr val="accent2"/>
                </a:solidFill>
              </a:rPr>
              <a:t>, </a:t>
            </a:r>
            <a:r>
              <a:rPr lang="en-US" altLang="zh-TW" b="1" dirty="0" err="1">
                <a:solidFill>
                  <a:schemeClr val="accent2"/>
                </a:solidFill>
              </a:rPr>
              <a:t>value_r</a:t>
            </a:r>
            <a:r>
              <a:rPr lang="en-US" altLang="zh-TW" b="1" dirty="0">
                <a:solidFill>
                  <a:schemeClr val="accent2"/>
                </a:solidFill>
              </a:rPr>
              <a:t>)</a:t>
            </a:r>
          </a:p>
          <a:p>
            <a:pPr lvl="1"/>
            <a:r>
              <a:rPr lang="en-US" altLang="zh-TW" dirty="0" err="1"/>
              <a:t>Left_motor</a:t>
            </a:r>
            <a:r>
              <a:rPr lang="en-US" altLang="zh-TW" dirty="0"/>
              <a:t> = </a:t>
            </a:r>
            <a:r>
              <a:rPr lang="en-US" altLang="zh-TW" dirty="0" err="1"/>
              <a:t>value_l</a:t>
            </a:r>
            <a:endParaRPr lang="en-US" altLang="zh-TW" dirty="0"/>
          </a:p>
          <a:p>
            <a:pPr lvl="1"/>
            <a:r>
              <a:rPr lang="en-US" altLang="zh-TW" dirty="0" err="1"/>
              <a:t>Right_motor</a:t>
            </a:r>
            <a:r>
              <a:rPr lang="en-US" altLang="zh-TW" dirty="0"/>
              <a:t> = </a:t>
            </a:r>
            <a:r>
              <a:rPr lang="en-US" altLang="zh-TW" dirty="0" err="1"/>
              <a:t>value_r</a:t>
            </a:r>
            <a:endParaRPr lang="zh-TW" altLang="en-US" dirty="0"/>
          </a:p>
          <a:p>
            <a:r>
              <a:rPr lang="en-US" altLang="zh-TW" b="1" dirty="0" err="1">
                <a:solidFill>
                  <a:schemeClr val="accent2"/>
                </a:solidFill>
              </a:rPr>
              <a:t>robot.add_motor</a:t>
            </a:r>
            <a:r>
              <a:rPr lang="en-US" altLang="zh-TW" b="1" dirty="0">
                <a:solidFill>
                  <a:schemeClr val="accent2"/>
                </a:solidFill>
              </a:rPr>
              <a:t>(</a:t>
            </a:r>
            <a:r>
              <a:rPr lang="en-US" altLang="zh-TW" b="1" dirty="0" err="1">
                <a:solidFill>
                  <a:schemeClr val="accent2"/>
                </a:solidFill>
              </a:rPr>
              <a:t>value_l</a:t>
            </a:r>
            <a:r>
              <a:rPr lang="en-US" altLang="zh-TW" b="1" dirty="0">
                <a:solidFill>
                  <a:schemeClr val="accent2"/>
                </a:solidFill>
              </a:rPr>
              <a:t>, </a:t>
            </a:r>
            <a:r>
              <a:rPr lang="en-US" altLang="zh-TW" b="1" dirty="0" err="1">
                <a:solidFill>
                  <a:schemeClr val="accent2"/>
                </a:solidFill>
              </a:rPr>
              <a:t>value_r</a:t>
            </a:r>
            <a:r>
              <a:rPr lang="en-US" altLang="zh-TW" b="1" dirty="0">
                <a:solidFill>
                  <a:schemeClr val="accent2"/>
                </a:solidFill>
              </a:rPr>
              <a:t>)</a:t>
            </a:r>
          </a:p>
          <a:p>
            <a:pPr lvl="1"/>
            <a:r>
              <a:rPr lang="en-US" altLang="zh-TW" dirty="0" err="1"/>
              <a:t>Left_motor</a:t>
            </a:r>
            <a:r>
              <a:rPr lang="en-US" altLang="zh-TW" dirty="0"/>
              <a:t> += </a:t>
            </a:r>
            <a:r>
              <a:rPr lang="en-US" altLang="zh-TW" dirty="0" err="1"/>
              <a:t>value_l</a:t>
            </a:r>
            <a:endParaRPr lang="en-US" altLang="zh-TW" dirty="0"/>
          </a:p>
          <a:p>
            <a:pPr lvl="1"/>
            <a:r>
              <a:rPr lang="en-US" altLang="zh-TW" dirty="0" err="1"/>
              <a:t>Right_motor</a:t>
            </a:r>
            <a:r>
              <a:rPr lang="en-US" altLang="zh-TW" dirty="0"/>
              <a:t> += </a:t>
            </a:r>
            <a:r>
              <a:rPr lang="en-US" altLang="zh-TW" dirty="0" err="1"/>
              <a:t>value_r</a:t>
            </a:r>
            <a:endParaRPr lang="zh-TW" altLang="en-US" dirty="0"/>
          </a:p>
          <a:p>
            <a:endParaRPr lang="zh-TW" altLang="en-US" b="1" dirty="0">
              <a:solidFill>
                <a:schemeClr val="accent2"/>
              </a:solidFill>
            </a:endParaRP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85FF01-24D7-4597-857E-63E1EDF09E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30A6E13-05FC-4FDD-91D3-7B1028306891}"/>
              </a:ext>
            </a:extLst>
          </p:cNvPr>
          <p:cNvSpPr txBox="1"/>
          <p:nvPr/>
        </p:nvSpPr>
        <p:spPr>
          <a:xfrm>
            <a:off x="7073544" y="3100655"/>
            <a:ext cx="4052968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1">
            <a:spAutoFit/>
          </a:bodyPr>
          <a:lstStyle/>
          <a:p>
            <a:pPr algn="l"/>
            <a:r>
              <a:rPr lang="en-US" altLang="zh-TW" sz="1600" b="1" dirty="0"/>
              <a:t>Note:</a:t>
            </a:r>
          </a:p>
          <a:p>
            <a:pPr algn="l"/>
            <a:r>
              <a:rPr lang="en-US" altLang="zh-TW" sz="1600" dirty="0"/>
              <a:t>The unit of motor value shown on Unity3D simulator (</a:t>
            </a:r>
            <a:r>
              <a:rPr lang="en-US" altLang="zh-TW" sz="1600" b="1" dirty="0">
                <a:solidFill>
                  <a:srgbClr val="FF0000"/>
                </a:solidFill>
              </a:rPr>
              <a:t>deg/sec</a:t>
            </a:r>
            <a:r>
              <a:rPr lang="en-US" altLang="zh-TW" sz="1600" dirty="0"/>
              <a:t>) is different from the unit of control value in python wrapper (</a:t>
            </a:r>
            <a:r>
              <a:rPr lang="en-US" altLang="zh-TW" sz="1600" b="1" dirty="0">
                <a:solidFill>
                  <a:srgbClr val="FF0000"/>
                </a:solidFill>
              </a:rPr>
              <a:t>m/sec</a:t>
            </a:r>
            <a:r>
              <a:rPr lang="en-US" altLang="zh-TW" sz="1600" dirty="0"/>
              <a:t>).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0311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9C3850-2A51-4309-A18C-C9F9F887B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Control API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0DAD4A-1281-4597-BE89-8C0B814A9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811" y="1828800"/>
            <a:ext cx="9603701" cy="4686300"/>
          </a:xfrm>
        </p:spPr>
        <p:txBody>
          <a:bodyPr>
            <a:normAutofit/>
          </a:bodyPr>
          <a:lstStyle/>
          <a:p>
            <a:r>
              <a:rPr lang="en-US" altLang="zh-TW" b="1" dirty="0" err="1">
                <a:solidFill>
                  <a:schemeClr val="accent2"/>
                </a:solidFill>
              </a:rPr>
              <a:t>robot.forward</a:t>
            </a:r>
            <a:r>
              <a:rPr lang="en-US" altLang="zh-TW" b="1" dirty="0">
                <a:solidFill>
                  <a:schemeClr val="accent2"/>
                </a:solidFill>
              </a:rPr>
              <a:t>(value)</a:t>
            </a:r>
          </a:p>
          <a:p>
            <a:pPr lvl="1"/>
            <a:r>
              <a:rPr lang="en-US" altLang="zh-TW" dirty="0" err="1"/>
              <a:t>Left_motor</a:t>
            </a:r>
            <a:r>
              <a:rPr lang="en-US" altLang="zh-TW" dirty="0"/>
              <a:t> = value</a:t>
            </a:r>
          </a:p>
          <a:p>
            <a:pPr lvl="1"/>
            <a:r>
              <a:rPr lang="en-US" altLang="zh-TW" dirty="0" err="1"/>
              <a:t>Right_motor</a:t>
            </a:r>
            <a:r>
              <a:rPr lang="en-US" altLang="zh-TW" dirty="0"/>
              <a:t> = value</a:t>
            </a:r>
            <a:endParaRPr lang="zh-TW" altLang="en-US" dirty="0">
              <a:solidFill>
                <a:schemeClr val="accent2"/>
              </a:solidFill>
            </a:endParaRPr>
          </a:p>
          <a:p>
            <a:r>
              <a:rPr lang="en-US" altLang="zh-TW" b="1" dirty="0" err="1">
                <a:solidFill>
                  <a:schemeClr val="accent2"/>
                </a:solidFill>
              </a:rPr>
              <a:t>robot.backward</a:t>
            </a:r>
            <a:r>
              <a:rPr lang="en-US" altLang="zh-TW" b="1" dirty="0">
                <a:solidFill>
                  <a:schemeClr val="accent2"/>
                </a:solidFill>
              </a:rPr>
              <a:t>(value)</a:t>
            </a:r>
          </a:p>
          <a:p>
            <a:pPr lvl="1"/>
            <a:r>
              <a:rPr lang="en-US" altLang="zh-TW" dirty="0" err="1"/>
              <a:t>Left_motor</a:t>
            </a:r>
            <a:r>
              <a:rPr lang="en-US" altLang="zh-TW" dirty="0"/>
              <a:t> = -value</a:t>
            </a:r>
          </a:p>
          <a:p>
            <a:pPr lvl="1"/>
            <a:r>
              <a:rPr lang="en-US" altLang="zh-TW" dirty="0" err="1"/>
              <a:t>Right_motor</a:t>
            </a:r>
            <a:r>
              <a:rPr lang="en-US" altLang="zh-TW" dirty="0"/>
              <a:t> = -value</a:t>
            </a:r>
            <a:endParaRPr lang="zh-TW" altLang="en-US" b="1" dirty="0">
              <a:solidFill>
                <a:schemeClr val="accent2"/>
              </a:solidFill>
            </a:endParaRPr>
          </a:p>
          <a:p>
            <a:r>
              <a:rPr lang="en-US" altLang="zh-TW" b="1" dirty="0" err="1">
                <a:solidFill>
                  <a:schemeClr val="accent2"/>
                </a:solidFill>
              </a:rPr>
              <a:t>robot.left</a:t>
            </a:r>
            <a:r>
              <a:rPr lang="en-US" altLang="zh-TW" b="1" dirty="0">
                <a:solidFill>
                  <a:schemeClr val="accent2"/>
                </a:solidFill>
              </a:rPr>
              <a:t>(value)</a:t>
            </a:r>
          </a:p>
          <a:p>
            <a:pPr lvl="1"/>
            <a:r>
              <a:rPr lang="en-US" altLang="zh-TW" dirty="0" err="1"/>
              <a:t>Left_motor</a:t>
            </a:r>
            <a:r>
              <a:rPr lang="en-US" altLang="zh-TW" dirty="0"/>
              <a:t> = -value</a:t>
            </a:r>
          </a:p>
          <a:p>
            <a:pPr lvl="1"/>
            <a:r>
              <a:rPr lang="en-US" altLang="zh-TW" dirty="0" err="1"/>
              <a:t>Right_motor</a:t>
            </a:r>
            <a:r>
              <a:rPr lang="en-US" altLang="zh-TW" dirty="0"/>
              <a:t> = value</a:t>
            </a:r>
            <a:endParaRPr lang="zh-TW" altLang="en-US" b="1" dirty="0">
              <a:solidFill>
                <a:schemeClr val="accent2"/>
              </a:solidFill>
            </a:endParaRPr>
          </a:p>
          <a:p>
            <a:r>
              <a:rPr lang="en-US" altLang="zh-TW" b="1" dirty="0" err="1">
                <a:solidFill>
                  <a:schemeClr val="accent2"/>
                </a:solidFill>
              </a:rPr>
              <a:t>robot.right</a:t>
            </a:r>
            <a:r>
              <a:rPr lang="en-US" altLang="zh-TW" b="1" dirty="0">
                <a:solidFill>
                  <a:schemeClr val="accent2"/>
                </a:solidFill>
              </a:rPr>
              <a:t>(value)</a:t>
            </a:r>
          </a:p>
          <a:p>
            <a:pPr lvl="1"/>
            <a:r>
              <a:rPr lang="en-US" altLang="zh-TW" dirty="0" err="1"/>
              <a:t>Left_motor</a:t>
            </a:r>
            <a:r>
              <a:rPr lang="en-US" altLang="zh-TW" dirty="0"/>
              <a:t> = value</a:t>
            </a:r>
          </a:p>
          <a:p>
            <a:pPr lvl="1"/>
            <a:r>
              <a:rPr lang="en-US" altLang="zh-TW" dirty="0" err="1"/>
              <a:t>Right_motor</a:t>
            </a:r>
            <a:r>
              <a:rPr lang="en-US" altLang="zh-TW" dirty="0"/>
              <a:t> = -value</a:t>
            </a:r>
            <a:endParaRPr lang="zh-TW" altLang="en-US" b="1" dirty="0">
              <a:solidFill>
                <a:schemeClr val="accent2"/>
              </a:solidFill>
            </a:endParaRPr>
          </a:p>
          <a:p>
            <a:endParaRPr lang="zh-TW" altLang="en-US" b="1" dirty="0">
              <a:solidFill>
                <a:schemeClr val="accent2"/>
              </a:solidFill>
            </a:endParaRP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85FF01-24D7-4597-857E-63E1EDF09E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9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9C3850-2A51-4309-A18C-C9F9F887B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Control API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0DAD4A-1281-4597-BE89-8C0B814A9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b="1" dirty="0" err="1">
                <a:solidFill>
                  <a:schemeClr val="accent2"/>
                </a:solidFill>
              </a:rPr>
              <a:t>robot.stop</a:t>
            </a:r>
            <a:r>
              <a:rPr lang="en-US" altLang="zh-TW" b="1" dirty="0">
                <a:solidFill>
                  <a:schemeClr val="accent2"/>
                </a:solidFill>
              </a:rPr>
              <a:t>()</a:t>
            </a:r>
          </a:p>
          <a:p>
            <a:pPr lvl="1"/>
            <a:r>
              <a:rPr lang="en-US" altLang="zh-TW" dirty="0" err="1"/>
              <a:t>Left_motor</a:t>
            </a:r>
            <a:r>
              <a:rPr lang="en-US" altLang="zh-TW" dirty="0"/>
              <a:t> = 0</a:t>
            </a:r>
          </a:p>
          <a:p>
            <a:pPr lvl="1"/>
            <a:r>
              <a:rPr lang="en-US" altLang="zh-TW" dirty="0" err="1"/>
              <a:t>Right_motor</a:t>
            </a:r>
            <a:r>
              <a:rPr lang="en-US" altLang="zh-TW" dirty="0"/>
              <a:t> = 0</a:t>
            </a:r>
            <a:endParaRPr lang="zh-TW" altLang="en-US" b="1" dirty="0">
              <a:solidFill>
                <a:schemeClr val="accent2"/>
              </a:solidFill>
            </a:endParaRPr>
          </a:p>
          <a:p>
            <a:r>
              <a:rPr lang="en-US" altLang="zh-TW" b="1" dirty="0" err="1">
                <a:solidFill>
                  <a:schemeClr val="accent2"/>
                </a:solidFill>
              </a:rPr>
              <a:t>robot.reset</a:t>
            </a:r>
            <a:r>
              <a:rPr lang="en-US" altLang="zh-TW" b="1" dirty="0">
                <a:solidFill>
                  <a:schemeClr val="accent2"/>
                </a:solidFill>
              </a:rPr>
              <a:t>()</a:t>
            </a:r>
          </a:p>
          <a:p>
            <a:pPr lvl="1"/>
            <a:r>
              <a:rPr lang="en-US" altLang="zh-TW" dirty="0" err="1"/>
              <a:t>Left_motor</a:t>
            </a:r>
            <a:r>
              <a:rPr lang="en-US" altLang="zh-TW" dirty="0"/>
              <a:t> = 0</a:t>
            </a:r>
          </a:p>
          <a:p>
            <a:pPr lvl="1"/>
            <a:r>
              <a:rPr lang="en-US" altLang="zh-TW" dirty="0" err="1"/>
              <a:t>Right_motor</a:t>
            </a:r>
            <a:r>
              <a:rPr lang="en-US" altLang="zh-TW" dirty="0"/>
              <a:t> = 0</a:t>
            </a:r>
            <a:endParaRPr lang="en-US" altLang="zh-TW" b="1" dirty="0">
              <a:solidFill>
                <a:schemeClr val="accent2"/>
              </a:solidFill>
            </a:endParaRPr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Set to origin</a:t>
            </a:r>
            <a:endParaRPr lang="zh-TW" altLang="en-US" dirty="0">
              <a:solidFill>
                <a:srgbClr val="FF0000"/>
              </a:solidFill>
            </a:endParaRP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85FF01-24D7-4597-857E-63E1EDF09E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1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FE6288-660E-477F-A317-0779760BB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55ED0B-AFC7-4681-B6F2-0E8B3A042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You can apply image processing and simple rule-base algorithm to detect the center of road and utilize P-control to track the road.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15C5788-424D-4AE0-B085-D3F00E5DE5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1D7814F-B546-4A94-8C6C-0AB87AE3FE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85" b="1121"/>
          <a:stretch/>
        </p:blipFill>
        <p:spPr>
          <a:xfrm>
            <a:off x="1599011" y="3552953"/>
            <a:ext cx="2141083" cy="21076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262ABDB-E087-49A7-A87B-0F2B344DF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527" y="3552953"/>
            <a:ext cx="2133600" cy="2104897"/>
          </a:xfrm>
          <a:prstGeom prst="rect">
            <a:avLst/>
          </a:prstGeom>
        </p:spPr>
      </p:pic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5E20397C-129B-4F6D-A1EF-9261AD387C37}"/>
              </a:ext>
            </a:extLst>
          </p:cNvPr>
          <p:cNvCxnSpPr/>
          <p:nvPr/>
        </p:nvCxnSpPr>
        <p:spPr>
          <a:xfrm>
            <a:off x="5014177" y="5438775"/>
            <a:ext cx="2133600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04855D5-2D9D-45DD-B68C-5B61CC973AD5}"/>
              </a:ext>
            </a:extLst>
          </p:cNvPr>
          <p:cNvSpPr txBox="1"/>
          <p:nvPr/>
        </p:nvSpPr>
        <p:spPr>
          <a:xfrm>
            <a:off x="4977127" y="4977110"/>
            <a:ext cx="745717" cy="46166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pPr algn="l"/>
            <a:r>
              <a:rPr lang="en-US" altLang="zh-TW" sz="1200" b="1" dirty="0">
                <a:solidFill>
                  <a:schemeClr val="accent5"/>
                </a:solidFill>
              </a:rPr>
              <a:t>Detect </a:t>
            </a:r>
          </a:p>
          <a:p>
            <a:pPr algn="l"/>
            <a:r>
              <a:rPr lang="en-US" altLang="zh-TW" sz="1200" b="1" dirty="0">
                <a:solidFill>
                  <a:schemeClr val="accent5"/>
                </a:solidFill>
              </a:rPr>
              <a:t>Horizon</a:t>
            </a:r>
            <a:endParaRPr lang="zh-TW" altLang="en-US" sz="1200" b="1" dirty="0">
              <a:solidFill>
                <a:schemeClr val="accent5"/>
              </a:solidFill>
            </a:endParaRPr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1A8FD98C-9D2B-456F-A886-D1A435354E8B}"/>
              </a:ext>
            </a:extLst>
          </p:cNvPr>
          <p:cNvSpPr/>
          <p:nvPr/>
        </p:nvSpPr>
        <p:spPr>
          <a:xfrm>
            <a:off x="6011627" y="5385300"/>
            <a:ext cx="108000" cy="108000"/>
          </a:xfrm>
          <a:prstGeom prst="ellipse">
            <a:avLst/>
          </a:prstGeom>
          <a:solidFill>
            <a:srgbClr val="92D050"/>
          </a:solidFill>
          <a:ln w="38100">
            <a:solidFill>
              <a:srgbClr val="00B05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4100CDC7-5DE0-4969-991E-993C6C441029}"/>
              </a:ext>
            </a:extLst>
          </p:cNvPr>
          <p:cNvSpPr txBox="1"/>
          <p:nvPr/>
        </p:nvSpPr>
        <p:spPr>
          <a:xfrm>
            <a:off x="6011627" y="4975725"/>
            <a:ext cx="702436" cy="46166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pPr algn="l"/>
            <a:r>
              <a:rPr lang="en-US" altLang="zh-TW" sz="1200" b="1" dirty="0">
                <a:solidFill>
                  <a:srgbClr val="92D050"/>
                </a:solidFill>
              </a:rPr>
              <a:t>Road </a:t>
            </a:r>
          </a:p>
          <a:p>
            <a:pPr algn="l"/>
            <a:r>
              <a:rPr lang="en-US" altLang="zh-TW" sz="1200" b="1" dirty="0">
                <a:solidFill>
                  <a:srgbClr val="92D050"/>
                </a:solidFill>
              </a:rPr>
              <a:t>Center</a:t>
            </a:r>
            <a:endParaRPr lang="zh-TW" altLang="en-US" sz="1200" b="1" dirty="0">
              <a:solidFill>
                <a:srgbClr val="92D050"/>
              </a:solidFill>
            </a:endParaRPr>
          </a:p>
        </p:txBody>
      </p:sp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E7A4D451-8717-49A5-AB49-177B6017768C}"/>
              </a:ext>
            </a:extLst>
          </p:cNvPr>
          <p:cNvSpPr/>
          <p:nvPr/>
        </p:nvSpPr>
        <p:spPr>
          <a:xfrm>
            <a:off x="4087077" y="4505825"/>
            <a:ext cx="723900" cy="46990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F3906C51-C166-4606-9549-5CE58320195F}"/>
              </a:ext>
            </a:extLst>
          </p:cNvPr>
          <p:cNvSpPr/>
          <p:nvPr/>
        </p:nvSpPr>
        <p:spPr>
          <a:xfrm>
            <a:off x="7493632" y="4505825"/>
            <a:ext cx="723900" cy="46990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2" name="梯形 21">
            <a:extLst>
              <a:ext uri="{FF2B5EF4-FFF2-40B4-BE49-F238E27FC236}">
                <a16:creationId xmlns:a16="http://schemas.microsoft.com/office/drawing/2014/main" id="{75030B88-0816-4CB9-813E-7B7FE54CE997}"/>
              </a:ext>
            </a:extLst>
          </p:cNvPr>
          <p:cNvSpPr/>
          <p:nvPr/>
        </p:nvSpPr>
        <p:spPr>
          <a:xfrm>
            <a:off x="8994383" y="4286255"/>
            <a:ext cx="252941" cy="1357306"/>
          </a:xfrm>
          <a:prstGeom prst="trapezoid">
            <a:avLst>
              <a:gd name="adj" fmla="val 34414"/>
            </a:avLst>
          </a:prstGeom>
          <a:solidFill>
            <a:srgbClr val="FF7C80"/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A876628F-4C26-46D6-A93F-4466F54571DA}"/>
              </a:ext>
            </a:extLst>
          </p:cNvPr>
          <p:cNvCxnSpPr/>
          <p:nvPr/>
        </p:nvCxnSpPr>
        <p:spPr>
          <a:xfrm>
            <a:off x="8434560" y="5437390"/>
            <a:ext cx="2133600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橢圓 23">
            <a:extLst>
              <a:ext uri="{FF2B5EF4-FFF2-40B4-BE49-F238E27FC236}">
                <a16:creationId xmlns:a16="http://schemas.microsoft.com/office/drawing/2014/main" id="{0797DB2A-57EC-4F38-A059-2236D20559C7}"/>
              </a:ext>
            </a:extLst>
          </p:cNvPr>
          <p:cNvSpPr/>
          <p:nvPr/>
        </p:nvSpPr>
        <p:spPr>
          <a:xfrm>
            <a:off x="9066853" y="5383390"/>
            <a:ext cx="108000" cy="108000"/>
          </a:xfrm>
          <a:prstGeom prst="ellipse">
            <a:avLst/>
          </a:prstGeom>
          <a:solidFill>
            <a:srgbClr val="92D050"/>
          </a:solidFill>
          <a:ln w="38100">
            <a:solidFill>
              <a:srgbClr val="00B05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A3EE4BBC-56BC-40BD-85C5-23C66614365F}"/>
              </a:ext>
            </a:extLst>
          </p:cNvPr>
          <p:cNvCxnSpPr>
            <a:cxnSpLocks/>
            <a:stCxn id="19" idx="0"/>
            <a:endCxn id="19" idx="2"/>
          </p:cNvCxnSpPr>
          <p:nvPr/>
        </p:nvCxnSpPr>
        <p:spPr>
          <a:xfrm>
            <a:off x="9501360" y="3552953"/>
            <a:ext cx="0" cy="2104897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E34E95F2-5D2B-4997-955F-8A82F32BA1EB}"/>
              </a:ext>
            </a:extLst>
          </p:cNvPr>
          <p:cNvSpPr/>
          <p:nvPr/>
        </p:nvSpPr>
        <p:spPr>
          <a:xfrm>
            <a:off x="8434560" y="3552953"/>
            <a:ext cx="2133600" cy="2104897"/>
          </a:xfrm>
          <a:prstGeom prst="rect">
            <a:avLst/>
          </a:prstGeom>
          <a:noFill/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146CA56F-E6ED-470C-9309-638944C349D0}"/>
              </a:ext>
            </a:extLst>
          </p:cNvPr>
          <p:cNvCxnSpPr>
            <a:cxnSpLocks/>
          </p:cNvCxnSpPr>
          <p:nvPr/>
        </p:nvCxnSpPr>
        <p:spPr>
          <a:xfrm>
            <a:off x="9120853" y="5338762"/>
            <a:ext cx="380507" cy="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E4806C1E-E735-4ED9-9127-1AC8770D5D11}"/>
              </a:ext>
            </a:extLst>
          </p:cNvPr>
          <p:cNvSpPr txBox="1"/>
          <p:nvPr/>
        </p:nvSpPr>
        <p:spPr>
          <a:xfrm>
            <a:off x="8976949" y="5072467"/>
            <a:ext cx="620683" cy="261610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pPr algn="l"/>
            <a:r>
              <a:rPr lang="en-US" altLang="zh-TW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P-gain</a:t>
            </a:r>
            <a:endParaRPr lang="zh-TW" altLang="en-US" sz="105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65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E8708C-974B-4C78-AE1B-3072D9076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1A3D394-4352-4FDD-9281-4E81D7ABA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10" name="JetBot-Simulator 2020-06-11 10-39-34">
            <a:hlinkClick r:id="" action="ppaction://media"/>
            <a:extLst>
              <a:ext uri="{FF2B5EF4-FFF2-40B4-BE49-F238E27FC236}">
                <a16:creationId xmlns:a16="http://schemas.microsoft.com/office/drawing/2014/main" id="{D3B98FB3-7608-4413-92D2-5157E935098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600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99017" y="1968375"/>
            <a:ext cx="7456488" cy="4191000"/>
          </a:xfrm>
        </p:spPr>
      </p:pic>
      <p:pic>
        <p:nvPicPr>
          <p:cNvPr id="3" name="demo 2020-06-11 10-43-07">
            <a:hlinkClick r:id="" action="ppaction://media"/>
            <a:extLst>
              <a:ext uri="{FF2B5EF4-FFF2-40B4-BE49-F238E27FC236}">
                <a16:creationId xmlns:a16="http://schemas.microsoft.com/office/drawing/2014/main" id="{2D7F06B3-68EC-4BD6-A4CB-114C57FB140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4587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84184" y="1968375"/>
            <a:ext cx="2114834" cy="419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1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742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D57B5605-8F52-4C07-97F3-02539555B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11" y="2514601"/>
            <a:ext cx="9146381" cy="2188028"/>
          </a:xfrm>
        </p:spPr>
        <p:txBody>
          <a:bodyPr/>
          <a:lstStyle/>
          <a:p>
            <a:r>
              <a:rPr lang="en-US" altLang="zh-TW" sz="5400" dirty="0"/>
              <a:t>Real World Demo</a:t>
            </a:r>
            <a:endParaRPr lang="zh-TW" altLang="en-US" sz="54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11C6EF6-B02F-4066-BE1B-30C7E03B8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49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C00B3C-6644-4426-9F03-8AB7F6701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Basic-Automatic tracking</a:t>
            </a:r>
            <a:r>
              <a:rPr lang="zh-TW" altLang="en-US" dirty="0"/>
              <a:t> </a:t>
            </a:r>
            <a:r>
              <a:rPr lang="en-US" altLang="zh-TW" dirty="0"/>
              <a:t>schematic map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2A56B9-22EC-4EB9-B317-CF1B28479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You should let your </a:t>
            </a:r>
            <a:r>
              <a:rPr lang="en-US" altLang="zh-TW" dirty="0" err="1"/>
              <a:t>jetbot</a:t>
            </a:r>
            <a:r>
              <a:rPr lang="en-US" altLang="zh-TW" dirty="0"/>
              <a:t> follow the line in the demo.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3D68B0-7105-4E95-B41B-CAEBDC29C1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5" name="Picture 2" descr="AI Robot Kits from NVIDIA JetBot Partners | NVIDIA">
            <a:extLst>
              <a:ext uri="{FF2B5EF4-FFF2-40B4-BE49-F238E27FC236}">
                <a16:creationId xmlns:a16="http://schemas.microsoft.com/office/drawing/2014/main" id="{D3E8C3BA-CC77-4911-B04C-5C7505A136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371" y="4113797"/>
            <a:ext cx="1937158" cy="1091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手繪多邊形: 圖案 5">
            <a:extLst>
              <a:ext uri="{FF2B5EF4-FFF2-40B4-BE49-F238E27FC236}">
                <a16:creationId xmlns:a16="http://schemas.microsoft.com/office/drawing/2014/main" id="{2CF0A7C7-0433-43B0-97A7-B6A023849089}"/>
              </a:ext>
            </a:extLst>
          </p:cNvPr>
          <p:cNvSpPr/>
          <p:nvPr/>
        </p:nvSpPr>
        <p:spPr>
          <a:xfrm>
            <a:off x="1642471" y="2651840"/>
            <a:ext cx="9440500" cy="2657418"/>
          </a:xfrm>
          <a:custGeom>
            <a:avLst/>
            <a:gdLst>
              <a:gd name="connsiteX0" fmla="*/ 0 w 8774884"/>
              <a:gd name="connsiteY0" fmla="*/ 1868853 h 2657418"/>
              <a:gd name="connsiteX1" fmla="*/ 1392572 w 8774884"/>
              <a:gd name="connsiteY1" fmla="*/ 23275 h 2657418"/>
              <a:gd name="connsiteX2" fmla="*/ 3246539 w 8774884"/>
              <a:gd name="connsiteY2" fmla="*/ 2657418 h 2657418"/>
              <a:gd name="connsiteX3" fmla="*/ 4941115 w 8774884"/>
              <a:gd name="connsiteY3" fmla="*/ 14886 h 2657418"/>
              <a:gd name="connsiteX4" fmla="*/ 6132352 w 8774884"/>
              <a:gd name="connsiteY4" fmla="*/ 1592016 h 2657418"/>
              <a:gd name="connsiteX5" fmla="*/ 8774884 w 8774884"/>
              <a:gd name="connsiteY5" fmla="*/ 1759796 h 2657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74884" h="2657418">
                <a:moveTo>
                  <a:pt x="0" y="1868853"/>
                </a:moveTo>
                <a:cubicBezTo>
                  <a:pt x="425741" y="880350"/>
                  <a:pt x="851482" y="-108153"/>
                  <a:pt x="1392572" y="23275"/>
                </a:cubicBezTo>
                <a:cubicBezTo>
                  <a:pt x="1933662" y="154702"/>
                  <a:pt x="2655115" y="2658816"/>
                  <a:pt x="3246539" y="2657418"/>
                </a:cubicBezTo>
                <a:cubicBezTo>
                  <a:pt x="3837963" y="2656020"/>
                  <a:pt x="4460146" y="192453"/>
                  <a:pt x="4941115" y="14886"/>
                </a:cubicBezTo>
                <a:cubicBezTo>
                  <a:pt x="5422084" y="-162681"/>
                  <a:pt x="5493391" y="1301198"/>
                  <a:pt x="6132352" y="1592016"/>
                </a:cubicBezTo>
                <a:cubicBezTo>
                  <a:pt x="6771314" y="1882834"/>
                  <a:pt x="8404370" y="1731833"/>
                  <a:pt x="8774884" y="1759796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E0EBBD8-B42D-45EB-842D-C2B2A46DCBC9}"/>
              </a:ext>
            </a:extLst>
          </p:cNvPr>
          <p:cNvSpPr txBox="1"/>
          <p:nvPr/>
        </p:nvSpPr>
        <p:spPr>
          <a:xfrm>
            <a:off x="1114163" y="5038467"/>
            <a:ext cx="13338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/>
              <a:t>START</a:t>
            </a:r>
            <a:endParaRPr lang="zh-TW" altLang="en-US" sz="3000" b="1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8A7A788E-DBCD-4936-AEC7-EF33CD328F76}"/>
              </a:ext>
            </a:extLst>
          </p:cNvPr>
          <p:cNvSpPr txBox="1"/>
          <p:nvPr/>
        </p:nvSpPr>
        <p:spPr>
          <a:xfrm>
            <a:off x="10743423" y="4821157"/>
            <a:ext cx="13338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/>
              <a:t>END</a:t>
            </a:r>
            <a:endParaRPr lang="zh-TW" altLang="en-US" sz="3000" b="1" dirty="0"/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C787B8CA-BBC7-44E1-9471-8327992DFCC1}"/>
              </a:ext>
            </a:extLst>
          </p:cNvPr>
          <p:cNvSpPr/>
          <p:nvPr/>
        </p:nvSpPr>
        <p:spPr>
          <a:xfrm rot="17439082">
            <a:off x="1856007" y="4542519"/>
            <a:ext cx="838899" cy="233822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手繪多邊形: 圖案 10">
            <a:extLst>
              <a:ext uri="{FF2B5EF4-FFF2-40B4-BE49-F238E27FC236}">
                <a16:creationId xmlns:a16="http://schemas.microsoft.com/office/drawing/2014/main" id="{1555263D-0696-48FA-86A1-12350BC028F9}"/>
              </a:ext>
            </a:extLst>
          </p:cNvPr>
          <p:cNvSpPr/>
          <p:nvPr/>
        </p:nvSpPr>
        <p:spPr>
          <a:xfrm>
            <a:off x="1959038" y="3157494"/>
            <a:ext cx="9204213" cy="2673752"/>
          </a:xfrm>
          <a:custGeom>
            <a:avLst/>
            <a:gdLst>
              <a:gd name="connsiteX0" fmla="*/ 0 w 9051721"/>
              <a:gd name="connsiteY0" fmla="*/ 1872727 h 2673752"/>
              <a:gd name="connsiteX1" fmla="*/ 1006679 w 9051721"/>
              <a:gd name="connsiteY1" fmla="*/ 10371 h 2673752"/>
              <a:gd name="connsiteX2" fmla="*/ 2910980 w 9051721"/>
              <a:gd name="connsiteY2" fmla="*/ 2610958 h 2673752"/>
              <a:gd name="connsiteX3" fmla="*/ 4211274 w 9051721"/>
              <a:gd name="connsiteY3" fmla="*/ 1721725 h 2673752"/>
              <a:gd name="connsiteX4" fmla="*/ 5025006 w 9051721"/>
              <a:gd name="connsiteY4" fmla="*/ 94261 h 2673752"/>
              <a:gd name="connsiteX5" fmla="*/ 5931017 w 9051721"/>
              <a:gd name="connsiteY5" fmla="*/ 1512000 h 2673752"/>
              <a:gd name="connsiteX6" fmla="*/ 9051721 w 9051721"/>
              <a:gd name="connsiteY6" fmla="*/ 1612668 h 2673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051721" h="2673752">
                <a:moveTo>
                  <a:pt x="0" y="1872727"/>
                </a:moveTo>
                <a:cubicBezTo>
                  <a:pt x="260758" y="880029"/>
                  <a:pt x="521516" y="-112668"/>
                  <a:pt x="1006679" y="10371"/>
                </a:cubicBezTo>
                <a:cubicBezTo>
                  <a:pt x="1491842" y="133409"/>
                  <a:pt x="2376881" y="2325732"/>
                  <a:pt x="2910980" y="2610958"/>
                </a:cubicBezTo>
                <a:cubicBezTo>
                  <a:pt x="3445079" y="2896184"/>
                  <a:pt x="3858936" y="2141175"/>
                  <a:pt x="4211274" y="1721725"/>
                </a:cubicBezTo>
                <a:cubicBezTo>
                  <a:pt x="4563612" y="1302275"/>
                  <a:pt x="4738382" y="129215"/>
                  <a:pt x="5025006" y="94261"/>
                </a:cubicBezTo>
                <a:cubicBezTo>
                  <a:pt x="5311630" y="59307"/>
                  <a:pt x="5259898" y="1258932"/>
                  <a:pt x="5931017" y="1512000"/>
                </a:cubicBezTo>
                <a:cubicBezTo>
                  <a:pt x="6602136" y="1765068"/>
                  <a:pt x="8456103" y="1602881"/>
                  <a:pt x="9051721" y="1612668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手繪多邊形: 圖案 11">
            <a:extLst>
              <a:ext uri="{FF2B5EF4-FFF2-40B4-BE49-F238E27FC236}">
                <a16:creationId xmlns:a16="http://schemas.microsoft.com/office/drawing/2014/main" id="{BA5208C2-C918-4C5F-B2B6-6620BD906F3E}"/>
              </a:ext>
            </a:extLst>
          </p:cNvPr>
          <p:cNvSpPr/>
          <p:nvPr/>
        </p:nvSpPr>
        <p:spPr>
          <a:xfrm>
            <a:off x="1522811" y="2287182"/>
            <a:ext cx="9462782" cy="2529548"/>
          </a:xfrm>
          <a:custGeom>
            <a:avLst/>
            <a:gdLst>
              <a:gd name="connsiteX0" fmla="*/ 0 w 9462782"/>
              <a:gd name="connsiteY0" fmla="*/ 1686026 h 2529548"/>
              <a:gd name="connsiteX1" fmla="*/ 788565 w 9462782"/>
              <a:gd name="connsiteY1" fmla="*/ 293453 h 2529548"/>
              <a:gd name="connsiteX2" fmla="*/ 2038525 w 9462782"/>
              <a:gd name="connsiteY2" fmla="*/ 167618 h 2529548"/>
              <a:gd name="connsiteX3" fmla="*/ 3296873 w 9462782"/>
              <a:gd name="connsiteY3" fmla="*/ 2214532 h 2529548"/>
              <a:gd name="connsiteX4" fmla="*/ 3842158 w 9462782"/>
              <a:gd name="connsiteY4" fmla="*/ 2348756 h 2529548"/>
              <a:gd name="connsiteX5" fmla="*/ 4790114 w 9462782"/>
              <a:gd name="connsiteY5" fmla="*/ 511567 h 2529548"/>
              <a:gd name="connsiteX6" fmla="*/ 5637402 w 9462782"/>
              <a:gd name="connsiteY6" fmla="*/ 58562 h 2529548"/>
              <a:gd name="connsiteX7" fmla="*/ 6501468 w 9462782"/>
              <a:gd name="connsiteY7" fmla="*/ 1199464 h 2529548"/>
              <a:gd name="connsiteX8" fmla="*/ 7466202 w 9462782"/>
              <a:gd name="connsiteY8" fmla="*/ 1769916 h 2529548"/>
              <a:gd name="connsiteX9" fmla="*/ 9462782 w 9462782"/>
              <a:gd name="connsiteY9" fmla="*/ 1736360 h 252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462782" h="2529548">
                <a:moveTo>
                  <a:pt x="0" y="1686026"/>
                </a:moveTo>
                <a:cubicBezTo>
                  <a:pt x="224405" y="1116273"/>
                  <a:pt x="448811" y="546521"/>
                  <a:pt x="788565" y="293453"/>
                </a:cubicBezTo>
                <a:cubicBezTo>
                  <a:pt x="1128319" y="40385"/>
                  <a:pt x="1620474" y="-152562"/>
                  <a:pt x="2038525" y="167618"/>
                </a:cubicBezTo>
                <a:cubicBezTo>
                  <a:pt x="2456576" y="487798"/>
                  <a:pt x="2996267" y="1851009"/>
                  <a:pt x="3296873" y="2214532"/>
                </a:cubicBezTo>
                <a:cubicBezTo>
                  <a:pt x="3597479" y="2578055"/>
                  <a:pt x="3593285" y="2632584"/>
                  <a:pt x="3842158" y="2348756"/>
                </a:cubicBezTo>
                <a:cubicBezTo>
                  <a:pt x="4091032" y="2064929"/>
                  <a:pt x="4490907" y="893266"/>
                  <a:pt x="4790114" y="511567"/>
                </a:cubicBezTo>
                <a:cubicBezTo>
                  <a:pt x="5089321" y="129868"/>
                  <a:pt x="5352176" y="-56088"/>
                  <a:pt x="5637402" y="58562"/>
                </a:cubicBezTo>
                <a:cubicBezTo>
                  <a:pt x="5922628" y="173211"/>
                  <a:pt x="6196668" y="914238"/>
                  <a:pt x="6501468" y="1199464"/>
                </a:cubicBezTo>
                <a:cubicBezTo>
                  <a:pt x="6806268" y="1484690"/>
                  <a:pt x="6972650" y="1680433"/>
                  <a:pt x="7466202" y="1769916"/>
                </a:cubicBezTo>
                <a:cubicBezTo>
                  <a:pt x="7959754" y="1859399"/>
                  <a:pt x="9120232" y="1747545"/>
                  <a:pt x="9462782" y="1736360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98903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507E2E-986A-4AD9-B82E-3864297CD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Real world score – 30 points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670B3FE-9320-43B8-B300-6375EDDE0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20</a:t>
            </a:fld>
            <a:endParaRPr lang="en-US"/>
          </a:p>
        </p:txBody>
      </p:sp>
      <p:graphicFrame>
        <p:nvGraphicFramePr>
          <p:cNvPr id="5" name="內容版面配置區 3">
            <a:extLst>
              <a:ext uri="{FF2B5EF4-FFF2-40B4-BE49-F238E27FC236}">
                <a16:creationId xmlns:a16="http://schemas.microsoft.com/office/drawing/2014/main" id="{57C91A3E-8D03-4510-90A0-0BA3A9C5B7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7035529"/>
              </p:ext>
            </p:extLst>
          </p:nvPr>
        </p:nvGraphicFramePr>
        <p:xfrm>
          <a:off x="1767771" y="2253095"/>
          <a:ext cx="8851084" cy="3426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0361">
                  <a:extLst>
                    <a:ext uri="{9D8B030D-6E8A-4147-A177-3AD203B41FA5}">
                      <a16:colId xmlns:a16="http://schemas.microsoft.com/office/drawing/2014/main" val="2143325348"/>
                    </a:ext>
                  </a:extLst>
                </a:gridCol>
                <a:gridCol w="2521567">
                  <a:extLst>
                    <a:ext uri="{9D8B030D-6E8A-4147-A177-3AD203B41FA5}">
                      <a16:colId xmlns:a16="http://schemas.microsoft.com/office/drawing/2014/main" val="3519861232"/>
                    </a:ext>
                  </a:extLst>
                </a:gridCol>
                <a:gridCol w="3379156">
                  <a:extLst>
                    <a:ext uri="{9D8B030D-6E8A-4147-A177-3AD203B41FA5}">
                      <a16:colId xmlns:a16="http://schemas.microsoft.com/office/drawing/2014/main" val="240040872"/>
                    </a:ext>
                  </a:extLst>
                </a:gridCol>
              </a:tblGrid>
              <a:tr h="673703">
                <a:tc>
                  <a:txBody>
                    <a:bodyPr/>
                    <a:lstStyle/>
                    <a:p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Test map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Real map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3896023"/>
                  </a:ext>
                </a:extLst>
              </a:tr>
              <a:tr h="673703"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Automatic tracking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>
                          <a:solidFill>
                            <a:schemeClr val="tx1"/>
                          </a:solidFill>
                        </a:rPr>
                        <a:t>4 points</a:t>
                      </a:r>
                      <a:endParaRPr lang="zh-TW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8 points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263207"/>
                  </a:ext>
                </a:extLst>
              </a:tr>
              <a:tr h="673703"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Parking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3 points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6 points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013569"/>
                  </a:ext>
                </a:extLst>
              </a:tr>
              <a:tr h="673703">
                <a:tc>
                  <a:txBody>
                    <a:bodyPr/>
                    <a:lstStyle/>
                    <a:p>
                      <a:r>
                        <a:rPr lang="en-US" altLang="zh-TW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Avoidance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3 points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6 points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463424"/>
                  </a:ext>
                </a:extLst>
              </a:tr>
              <a:tr h="731487">
                <a:tc>
                  <a:txBody>
                    <a:bodyPr/>
                    <a:lstStyle/>
                    <a:p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You can only restart at the origin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You can restart at the previous position 3 times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09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2995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271937-8E50-4DD2-8B35-0A6C4296C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 Process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97AB60-FA72-40EC-9472-E909A07CA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812" y="1828800"/>
            <a:ext cx="9041279" cy="4191000"/>
          </a:xfrm>
        </p:spPr>
        <p:txBody>
          <a:bodyPr/>
          <a:lstStyle/>
          <a:p>
            <a:r>
              <a:rPr lang="en-US" altLang="zh-TW" sz="2400" dirty="0"/>
              <a:t>The demo process contains two parts (for both test and final map).</a:t>
            </a:r>
          </a:p>
          <a:p>
            <a:pPr lvl="1"/>
            <a:r>
              <a:rPr lang="en-US" altLang="zh-TW" sz="2000" dirty="0"/>
              <a:t>First part</a:t>
            </a:r>
          </a:p>
          <a:p>
            <a:pPr lvl="2"/>
            <a:r>
              <a:rPr lang="en-US" altLang="zh-TW" sz="1800" b="1" dirty="0">
                <a:solidFill>
                  <a:srgbClr val="FF0000"/>
                </a:solidFill>
              </a:rPr>
              <a:t>Automatic tracking &amp; Parking</a:t>
            </a:r>
            <a:endParaRPr lang="zh-TW" altLang="en-US" sz="1800" b="1" dirty="0">
              <a:solidFill>
                <a:srgbClr val="FF0000"/>
              </a:solidFill>
            </a:endParaRPr>
          </a:p>
          <a:p>
            <a:pPr lvl="1"/>
            <a:r>
              <a:rPr lang="en-US" altLang="zh-TW" sz="2000" dirty="0">
                <a:solidFill>
                  <a:schemeClr val="dk1"/>
                </a:solidFill>
              </a:rPr>
              <a:t>Second part</a:t>
            </a:r>
          </a:p>
          <a:p>
            <a:pPr lvl="2"/>
            <a:r>
              <a:rPr lang="en-US" altLang="zh-TW" sz="1800" dirty="0"/>
              <a:t>Automatic tracking &amp; Parking</a:t>
            </a:r>
            <a:r>
              <a:rPr lang="zh-TW" altLang="en-US" sz="1800" dirty="0"/>
              <a:t> </a:t>
            </a:r>
            <a:r>
              <a:rPr lang="en-US" altLang="zh-TW" sz="1800" dirty="0"/>
              <a:t>&amp;</a:t>
            </a:r>
            <a:r>
              <a:rPr lang="zh-TW" altLang="en-US" sz="1800" dirty="0"/>
              <a:t> </a:t>
            </a:r>
            <a:r>
              <a:rPr lang="en-US" altLang="zh-TW" sz="1800" b="1" dirty="0">
                <a:solidFill>
                  <a:srgbClr val="FF0000"/>
                </a:solidFill>
              </a:rPr>
              <a:t>Avoidance</a:t>
            </a:r>
            <a:endParaRPr lang="zh-TW" altLang="en-US" sz="1800" b="1" dirty="0">
              <a:solidFill>
                <a:srgbClr val="FF0000"/>
              </a:solidFill>
            </a:endParaRP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E7C20EF-BC09-49A7-A044-9D00AF35EA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2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51001B-2754-4242-9737-3FBF8EFBA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 - first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BF72F3-8333-4F7A-8D26-8319D8DE1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4908AF-8A01-4012-8790-7D6E4E9B7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7" name="RNAE_demo1_comp2">
            <a:hlinkClick r:id="" action="ppaction://media"/>
            <a:extLst>
              <a:ext uri="{FF2B5EF4-FFF2-40B4-BE49-F238E27FC236}">
                <a16:creationId xmlns:a16="http://schemas.microsoft.com/office/drawing/2014/main" id="{F4CBE266-F822-4B6D-BBBA-EC540B6187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6600" y="1828801"/>
            <a:ext cx="7456122" cy="419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40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51001B-2754-4242-9737-3FBF8EFBA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 - second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BF72F3-8333-4F7A-8D26-8319D8DE1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4908AF-8A01-4012-8790-7D6E4E9B7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6" name="RNAE_demo2_comp2">
            <a:hlinkClick r:id="" action="ppaction://media"/>
            <a:extLst>
              <a:ext uri="{FF2B5EF4-FFF2-40B4-BE49-F238E27FC236}">
                <a16:creationId xmlns:a16="http://schemas.microsoft.com/office/drawing/2014/main" id="{7178F41F-024D-452C-9CA4-6DAEB83A0B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6417" y="1828800"/>
            <a:ext cx="7456488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B04200-F854-4F70-B2C6-9D19E9797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Real world score – Details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FFE367C-0ADE-42C1-BA1A-EBB8DC435A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24</a:t>
            </a:fld>
            <a:endParaRPr lang="en-US"/>
          </a:p>
        </p:txBody>
      </p:sp>
      <p:graphicFrame>
        <p:nvGraphicFramePr>
          <p:cNvPr id="5" name="內容版面配置區 3">
            <a:extLst>
              <a:ext uri="{FF2B5EF4-FFF2-40B4-BE49-F238E27FC236}">
                <a16:creationId xmlns:a16="http://schemas.microsoft.com/office/drawing/2014/main" id="{C6FECC0E-737A-4EDF-8A9E-CF03F71481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3133043"/>
              </p:ext>
            </p:extLst>
          </p:nvPr>
        </p:nvGraphicFramePr>
        <p:xfrm>
          <a:off x="1889681" y="1824993"/>
          <a:ext cx="8869960" cy="44963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6653">
                  <a:extLst>
                    <a:ext uri="{9D8B030D-6E8A-4147-A177-3AD203B41FA5}">
                      <a16:colId xmlns:a16="http://schemas.microsoft.com/office/drawing/2014/main" val="2143325348"/>
                    </a:ext>
                  </a:extLst>
                </a:gridCol>
                <a:gridCol w="2656369">
                  <a:extLst>
                    <a:ext uri="{9D8B030D-6E8A-4147-A177-3AD203B41FA5}">
                      <a16:colId xmlns:a16="http://schemas.microsoft.com/office/drawing/2014/main" val="3519861232"/>
                    </a:ext>
                  </a:extLst>
                </a:gridCol>
                <a:gridCol w="3256938">
                  <a:extLst>
                    <a:ext uri="{9D8B030D-6E8A-4147-A177-3AD203B41FA5}">
                      <a16:colId xmlns:a16="http://schemas.microsoft.com/office/drawing/2014/main" val="240040872"/>
                    </a:ext>
                  </a:extLst>
                </a:gridCol>
              </a:tblGrid>
              <a:tr h="545284">
                <a:tc>
                  <a:txBody>
                    <a:bodyPr/>
                    <a:lstStyle/>
                    <a:p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Test map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Real map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3896023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Automatic tracking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>
                          <a:solidFill>
                            <a:schemeClr val="tx1"/>
                          </a:solidFill>
                        </a:rPr>
                        <a:t>Tracking red line: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dirty="0">
                          <a:solidFill>
                            <a:schemeClr val="tx1"/>
                          </a:solidFill>
                        </a:rPr>
                        <a:t>4 points</a:t>
                      </a:r>
                      <a:endParaRPr lang="zh-TW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>
                          <a:solidFill>
                            <a:schemeClr val="tx1"/>
                          </a:solidFill>
                        </a:rPr>
                        <a:t>Tracking red line:</a:t>
                      </a:r>
                    </a:p>
                    <a:p>
                      <a:r>
                        <a:rPr lang="en-US" altLang="zh-TW" sz="2000" dirty="0">
                          <a:solidFill>
                            <a:schemeClr val="tx1"/>
                          </a:solidFill>
                        </a:rPr>
                        <a:t>8 points</a:t>
                      </a:r>
                      <a:endParaRPr lang="zh-TW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263207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Parking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Basic line: 1 point</a:t>
                      </a:r>
                    </a:p>
                    <a:p>
                      <a:r>
                        <a:rPr lang="en-US" altLang="zh-TW" sz="2000" dirty="0"/>
                        <a:t>Perfect line: 3 points 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Basic line: 2 points</a:t>
                      </a:r>
                    </a:p>
                    <a:p>
                      <a:r>
                        <a:rPr lang="en-US" altLang="zh-TW" sz="2000" dirty="0"/>
                        <a:t>Perfect line: 6 points 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013569"/>
                  </a:ext>
                </a:extLst>
              </a:tr>
              <a:tr h="1290135">
                <a:tc>
                  <a:txBody>
                    <a:bodyPr/>
                    <a:lstStyle/>
                    <a:p>
                      <a:r>
                        <a:rPr lang="en-US" altLang="zh-TW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Avoidance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1 obstacle:</a:t>
                      </a:r>
                    </a:p>
                    <a:p>
                      <a:r>
                        <a:rPr lang="en-US" altLang="zh-TW" sz="2000" dirty="0"/>
                        <a:t>3 points</a:t>
                      </a:r>
                    </a:p>
                    <a:p>
                      <a:r>
                        <a:rPr lang="en-US" altLang="zh-TW" sz="2000" dirty="0"/>
                        <a:t>(A little collision is ok)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dirty="0"/>
                        <a:t>6 obstacles:</a:t>
                      </a:r>
                    </a:p>
                    <a:p>
                      <a:r>
                        <a:rPr lang="en-US" altLang="zh-TW" sz="2000" dirty="0"/>
                        <a:t>1 point/obstacle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dirty="0"/>
                        <a:t>(A little collision is ok)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463424"/>
                  </a:ext>
                </a:extLst>
              </a:tr>
              <a:tr h="886968">
                <a:tc>
                  <a:txBody>
                    <a:bodyPr/>
                    <a:lstStyle/>
                    <a:p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You can only restart at the origin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You can restart at the previous position 3 times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09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195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4A7BD9-CE6C-41CD-9F4C-E45703825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 date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F12ADD-2353-47F2-8DEB-3AF61173B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811" y="1828800"/>
            <a:ext cx="9603701" cy="4191000"/>
          </a:xfrm>
        </p:spPr>
        <p:txBody>
          <a:bodyPr>
            <a:normAutofit fontScale="92500" lnSpcReduction="20000"/>
          </a:bodyPr>
          <a:lstStyle/>
          <a:p>
            <a:r>
              <a:rPr lang="en-US" altLang="zh-TW" dirty="0"/>
              <a:t>7/1:</a:t>
            </a:r>
          </a:p>
          <a:p>
            <a:pPr lvl="1"/>
            <a:r>
              <a:rPr lang="en-US" altLang="zh-TW" dirty="0"/>
              <a:t>13:00~13:40</a:t>
            </a:r>
          </a:p>
          <a:p>
            <a:pPr lvl="1"/>
            <a:r>
              <a:rPr lang="en-US" altLang="zh-TW" dirty="0"/>
              <a:t>14:00~14:40</a:t>
            </a:r>
          </a:p>
          <a:p>
            <a:pPr lvl="1"/>
            <a:r>
              <a:rPr lang="en-US" altLang="zh-TW" dirty="0"/>
              <a:t>15:00~15:40</a:t>
            </a:r>
          </a:p>
          <a:p>
            <a:pPr lvl="1"/>
            <a:r>
              <a:rPr lang="en-US" altLang="zh-TW" dirty="0"/>
              <a:t>16:00~16:40</a:t>
            </a:r>
          </a:p>
          <a:p>
            <a:r>
              <a:rPr lang="en-US" altLang="zh-TW" dirty="0"/>
              <a:t>7/2:</a:t>
            </a:r>
          </a:p>
          <a:p>
            <a:pPr lvl="1"/>
            <a:r>
              <a:rPr lang="en-US" altLang="zh-TW" dirty="0"/>
              <a:t>8:00~8:40</a:t>
            </a:r>
          </a:p>
          <a:p>
            <a:pPr lvl="1"/>
            <a:r>
              <a:rPr lang="en-US" altLang="zh-TW" dirty="0"/>
              <a:t>9:00~9:40</a:t>
            </a:r>
          </a:p>
          <a:p>
            <a:pPr lvl="1"/>
            <a:r>
              <a:rPr lang="en-US" altLang="zh-TW" dirty="0"/>
              <a:t>10:00~10:40</a:t>
            </a:r>
          </a:p>
          <a:p>
            <a:pPr lvl="1"/>
            <a:r>
              <a:rPr lang="en-US" altLang="zh-TW" dirty="0"/>
              <a:t>11:00~11:40</a:t>
            </a:r>
          </a:p>
          <a:p>
            <a:pPr lvl="1"/>
            <a:r>
              <a:rPr lang="en-US" altLang="zh-TW" dirty="0"/>
              <a:t>13:00~13:40</a:t>
            </a:r>
          </a:p>
          <a:p>
            <a:pPr lvl="1"/>
            <a:r>
              <a:rPr lang="en-US" altLang="zh-TW" dirty="0"/>
              <a:t>14:00~14:40</a:t>
            </a:r>
          </a:p>
          <a:p>
            <a:r>
              <a:rPr lang="en-US" altLang="zh-TW" dirty="0"/>
              <a:t>Please contact the TAs if you cannot demo in these timeslots or have any problems.</a:t>
            </a: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E07CF61-3FC5-449B-8323-92D8F8538D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62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86CA09-6CA4-44EF-A902-371CD8B6D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Data directory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BA0DCF4-B767-47C6-BF34-76A4EF913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Everyone can share the collected data via TEAMS.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7EE3AC2-D845-421D-B6BC-813E79CA4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5" name="內容版面配置區 10">
            <a:extLst>
              <a:ext uri="{FF2B5EF4-FFF2-40B4-BE49-F238E27FC236}">
                <a16:creationId xmlns:a16="http://schemas.microsoft.com/office/drawing/2014/main" id="{3647757D-6034-4BEF-97CE-BAA264B94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260" y="2284358"/>
            <a:ext cx="446348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11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5A6B0E-A7C3-4796-9A30-227A17432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Hint 1 - memory usage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990B97-879C-46BF-9A09-496D57D43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>
                <a:latin typeface="Consolas" panose="020B0609020204030204" pitchFamily="49" charset="0"/>
              </a:rPr>
              <a:t>sudo</a:t>
            </a:r>
            <a:r>
              <a:rPr lang="en-US" altLang="zh-TW" dirty="0">
                <a:latin typeface="Consolas" panose="020B0609020204030204" pitchFamily="49" charset="0"/>
              </a:rPr>
              <a:t> -H pip3 install </a:t>
            </a:r>
            <a:r>
              <a:rPr lang="en-US" altLang="zh-TW" dirty="0" err="1">
                <a:latin typeface="Consolas" panose="020B0609020204030204" pitchFamily="49" charset="0"/>
              </a:rPr>
              <a:t>jetson</a:t>
            </a:r>
            <a:r>
              <a:rPr lang="en-US" altLang="zh-TW" dirty="0">
                <a:latin typeface="Consolas" panose="020B0609020204030204" pitchFamily="49" charset="0"/>
              </a:rPr>
              <a:t>-stats</a:t>
            </a:r>
          </a:p>
          <a:p>
            <a:r>
              <a:rPr lang="en-US" altLang="zh-TW" dirty="0" err="1">
                <a:latin typeface="Consolas" panose="020B0609020204030204" pitchFamily="49" charset="0"/>
              </a:rPr>
              <a:t>sudo</a:t>
            </a:r>
            <a:r>
              <a:rPr lang="en-US" altLang="zh-TW" dirty="0">
                <a:latin typeface="Consolas" panose="020B0609020204030204" pitchFamily="49" charset="0"/>
              </a:rPr>
              <a:t> </a:t>
            </a:r>
            <a:r>
              <a:rPr lang="en-US" altLang="zh-TW" dirty="0" err="1">
                <a:latin typeface="Consolas" panose="020B0609020204030204" pitchFamily="49" charset="0"/>
              </a:rPr>
              <a:t>jtop</a:t>
            </a:r>
            <a:endParaRPr lang="zh-TW" altLang="en-US" dirty="0"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E92596F-F411-42D7-8AC9-9163E1D060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5" name="內容版面配置區 6">
            <a:extLst>
              <a:ext uri="{FF2B5EF4-FFF2-40B4-BE49-F238E27FC236}">
                <a16:creationId xmlns:a16="http://schemas.microsoft.com/office/drawing/2014/main" id="{2563472C-C33B-4860-BC62-B0BE41687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954" y="3338574"/>
            <a:ext cx="10827111" cy="2172993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3314DF9-5558-49F0-9157-679EF7437704}"/>
              </a:ext>
            </a:extLst>
          </p:cNvPr>
          <p:cNvSpPr/>
          <p:nvPr/>
        </p:nvSpPr>
        <p:spPr>
          <a:xfrm>
            <a:off x="10205207" y="3665988"/>
            <a:ext cx="1362858" cy="1596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箭號: 向下 6">
            <a:extLst>
              <a:ext uri="{FF2B5EF4-FFF2-40B4-BE49-F238E27FC236}">
                <a16:creationId xmlns:a16="http://schemas.microsoft.com/office/drawing/2014/main" id="{126EC9F1-4902-4C18-8AA7-9C7C35755369}"/>
              </a:ext>
            </a:extLst>
          </p:cNvPr>
          <p:cNvSpPr/>
          <p:nvPr/>
        </p:nvSpPr>
        <p:spPr>
          <a:xfrm>
            <a:off x="10669189" y="3058575"/>
            <a:ext cx="385894" cy="531213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DC82010-8BB9-423D-9DFF-95194CB6D8E8}"/>
              </a:ext>
            </a:extLst>
          </p:cNvPr>
          <p:cNvSpPr txBox="1"/>
          <p:nvPr/>
        </p:nvSpPr>
        <p:spPr>
          <a:xfrm>
            <a:off x="10119710" y="2613043"/>
            <a:ext cx="1484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memory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47455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9ED245-A5A3-4662-91F4-33B0D4B72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Hint 2 - reference code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92AF594-E6E1-48C2-AC17-93BD4D8985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5" name="內容版面配置區 11">
            <a:extLst>
              <a:ext uri="{FF2B5EF4-FFF2-40B4-BE49-F238E27FC236}">
                <a16:creationId xmlns:a16="http://schemas.microsoft.com/office/drawing/2014/main" id="{AE50EA48-E6EC-4FE7-8676-ABB2A5F92B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3" t="3821" r="1457" b="17145"/>
          <a:stretch/>
        </p:blipFill>
        <p:spPr>
          <a:xfrm>
            <a:off x="1729529" y="2521463"/>
            <a:ext cx="8732941" cy="36553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DB7502E-545F-479B-BB87-9AD6A14B98B0}"/>
              </a:ext>
            </a:extLst>
          </p:cNvPr>
          <p:cNvSpPr txBox="1"/>
          <p:nvPr/>
        </p:nvSpPr>
        <p:spPr>
          <a:xfrm>
            <a:off x="3740182" y="1665658"/>
            <a:ext cx="50752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 err="1">
                <a:solidFill>
                  <a:srgbClr val="FF0000"/>
                </a:solidFill>
              </a:rPr>
              <a:t>JupyterLab</a:t>
            </a:r>
            <a:endParaRPr lang="en-US" altLang="zh-TW" sz="2000" b="1" dirty="0">
              <a:solidFill>
                <a:srgbClr val="FF0000"/>
              </a:solidFill>
            </a:endParaRPr>
          </a:p>
          <a:p>
            <a:pPr algn="ctr"/>
            <a:r>
              <a:rPr lang="en-US" altLang="zh-TW" sz="2000" b="1" dirty="0">
                <a:solidFill>
                  <a:srgbClr val="FF0000"/>
                </a:solidFill>
              </a:rPr>
              <a:t>http://&lt;jetbot_ip_address&gt;:8888</a:t>
            </a:r>
            <a:endParaRPr lang="zh-TW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41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F41EC8-3DF0-4523-B22E-5F18AF8AF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Hint 3 - others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6ECC93F-8EB6-40D9-BA18-D8520816E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Recommend model: lightweight model, ex: </a:t>
            </a:r>
            <a:r>
              <a:rPr lang="en-US" altLang="zh-TW" b="1" dirty="0" err="1"/>
              <a:t>shufflenet</a:t>
            </a:r>
            <a:r>
              <a:rPr lang="en-US" altLang="zh-TW" dirty="0"/>
              <a:t>, </a:t>
            </a:r>
            <a:r>
              <a:rPr lang="en-US" altLang="zh-TW" b="1" dirty="0" err="1"/>
              <a:t>mobilenet</a:t>
            </a:r>
            <a:endParaRPr lang="en-US" altLang="zh-TW" b="1" dirty="0"/>
          </a:p>
          <a:p>
            <a:endParaRPr lang="en-US" altLang="zh-TW" dirty="0"/>
          </a:p>
          <a:p>
            <a:r>
              <a:rPr lang="en-US" altLang="zh-TW" b="1" dirty="0">
                <a:solidFill>
                  <a:srgbClr val="FF0000"/>
                </a:solidFill>
              </a:rPr>
              <a:t>Do not update </a:t>
            </a:r>
            <a:r>
              <a:rPr lang="en-US" altLang="zh-TW" b="1" dirty="0" err="1">
                <a:solidFill>
                  <a:srgbClr val="FF0000"/>
                </a:solidFill>
              </a:rPr>
              <a:t>pytorch</a:t>
            </a:r>
            <a:endParaRPr lang="en-US" altLang="zh-TW" b="1" dirty="0">
              <a:solidFill>
                <a:srgbClr val="FF0000"/>
              </a:solidFill>
            </a:endParaRPr>
          </a:p>
          <a:p>
            <a:endParaRPr lang="en-US" altLang="zh-TW" b="1" dirty="0">
              <a:solidFill>
                <a:srgbClr val="FF0000"/>
              </a:solidFill>
            </a:endParaRPr>
          </a:p>
          <a:p>
            <a:r>
              <a:rPr lang="en-US" altLang="zh-TW" dirty="0"/>
              <a:t>If your </a:t>
            </a:r>
            <a:r>
              <a:rPr lang="en-US" altLang="zh-TW" dirty="0" err="1"/>
              <a:t>jetbot</a:t>
            </a:r>
            <a:r>
              <a:rPr lang="en-US" altLang="zh-TW" dirty="0"/>
              <a:t> have any problem, you can restart the </a:t>
            </a:r>
            <a:r>
              <a:rPr lang="en-US" altLang="zh-TW" dirty="0" err="1"/>
              <a:t>jetbot</a:t>
            </a:r>
            <a:r>
              <a:rPr lang="en-US" altLang="zh-TW" dirty="0"/>
              <a:t> first!!!</a:t>
            </a:r>
          </a:p>
          <a:p>
            <a:pPr lvl="1"/>
            <a:r>
              <a:rPr lang="en-US" altLang="zh-TW" dirty="0"/>
              <a:t>(Ex: camera dead)</a:t>
            </a: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CDBE136-0A2B-47BD-8BF0-EAB1CA2B1A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9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EA37D1-D020-4726-9012-D4B77F445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Advance – Parking schematic map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1C8318-6B51-495C-B360-9D8CD5AF89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Try to park on the end sign as near as you can.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DFA6EE9-804D-4D1C-A346-3CB1C305E4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54B7B7BB-047C-4663-9DE3-A1AAB2D2E29E}"/>
              </a:ext>
            </a:extLst>
          </p:cNvPr>
          <p:cNvGrpSpPr/>
          <p:nvPr/>
        </p:nvGrpSpPr>
        <p:grpSpPr>
          <a:xfrm>
            <a:off x="2391767" y="2337734"/>
            <a:ext cx="6215338" cy="3750873"/>
            <a:chOff x="2391767" y="2337734"/>
            <a:chExt cx="6215338" cy="3750873"/>
          </a:xfrm>
        </p:grpSpPr>
        <p:pic>
          <p:nvPicPr>
            <p:cNvPr id="24" name="Picture 2" descr="AI Robot Kits from NVIDIA JetBot Partners | NVIDIA">
              <a:extLst>
                <a:ext uri="{FF2B5EF4-FFF2-40B4-BE49-F238E27FC236}">
                  <a16:creationId xmlns:a16="http://schemas.microsoft.com/office/drawing/2014/main" id="{7CEF3FC6-FD2B-4C4A-B7B7-D5E9488C44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91767" y="2337734"/>
              <a:ext cx="1937158" cy="10912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5" name="直線接點 24">
              <a:extLst>
                <a:ext uri="{FF2B5EF4-FFF2-40B4-BE49-F238E27FC236}">
                  <a16:creationId xmlns:a16="http://schemas.microsoft.com/office/drawing/2014/main" id="{DE1404A3-1775-424D-A8BB-F0ABE65CDFB5}"/>
                </a:ext>
              </a:extLst>
            </p:cNvPr>
            <p:cNvCxnSpPr>
              <a:cxnSpLocks/>
            </p:cNvCxnSpPr>
            <p:nvPr/>
          </p:nvCxnSpPr>
          <p:spPr>
            <a:xfrm>
              <a:off x="3360346" y="2564684"/>
              <a:ext cx="5246759" cy="0"/>
            </a:xfrm>
            <a:prstGeom prst="line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</p:cxnSp>
        <p:cxnSp>
          <p:nvCxnSpPr>
            <p:cNvPr id="26" name="直線接點 25">
              <a:extLst>
                <a:ext uri="{FF2B5EF4-FFF2-40B4-BE49-F238E27FC236}">
                  <a16:creationId xmlns:a16="http://schemas.microsoft.com/office/drawing/2014/main" id="{C727BE86-F650-4207-956D-A148D66D027D}"/>
                </a:ext>
              </a:extLst>
            </p:cNvPr>
            <p:cNvCxnSpPr>
              <a:cxnSpLocks/>
            </p:cNvCxnSpPr>
            <p:nvPr/>
          </p:nvCxnSpPr>
          <p:spPr>
            <a:xfrm>
              <a:off x="3204595" y="3429000"/>
              <a:ext cx="5402510" cy="0"/>
            </a:xfrm>
            <a:prstGeom prst="line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</p:cxn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7A1428F-5334-4271-9B33-677C34FE4134}"/>
                </a:ext>
              </a:extLst>
            </p:cNvPr>
            <p:cNvSpPr/>
            <p:nvPr/>
          </p:nvSpPr>
          <p:spPr>
            <a:xfrm>
              <a:off x="8263156" y="2564684"/>
              <a:ext cx="343949" cy="864316"/>
            </a:xfrm>
            <a:prstGeom prst="rect">
              <a:avLst/>
            </a:prstGeom>
            <a:solidFill>
              <a:srgbClr val="4472C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end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cxnSp>
          <p:nvCxnSpPr>
            <p:cNvPr id="28" name="直線接點 27">
              <a:extLst>
                <a:ext uri="{FF2B5EF4-FFF2-40B4-BE49-F238E27FC236}">
                  <a16:creationId xmlns:a16="http://schemas.microsoft.com/office/drawing/2014/main" id="{E872481A-C7A1-458B-930A-6C68ACD6E010}"/>
                </a:ext>
              </a:extLst>
            </p:cNvPr>
            <p:cNvCxnSpPr>
              <a:cxnSpLocks/>
            </p:cNvCxnSpPr>
            <p:nvPr/>
          </p:nvCxnSpPr>
          <p:spPr>
            <a:xfrm>
              <a:off x="3204595" y="5374808"/>
              <a:ext cx="5402510" cy="0"/>
            </a:xfrm>
            <a:prstGeom prst="line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</p:cxnSp>
        <p:cxnSp>
          <p:nvCxnSpPr>
            <p:cNvPr id="29" name="直線接點 28">
              <a:extLst>
                <a:ext uri="{FF2B5EF4-FFF2-40B4-BE49-F238E27FC236}">
                  <a16:creationId xmlns:a16="http://schemas.microsoft.com/office/drawing/2014/main" id="{29B22FDE-9F9E-4090-8148-690F4175D471}"/>
                </a:ext>
              </a:extLst>
            </p:cNvPr>
            <p:cNvCxnSpPr/>
            <p:nvPr/>
          </p:nvCxnSpPr>
          <p:spPr>
            <a:xfrm>
              <a:off x="7464630" y="4510492"/>
              <a:ext cx="0" cy="864316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ysDash"/>
              <a:miter lim="800000"/>
            </a:ln>
            <a:effectLst/>
          </p:spPr>
        </p:cxnSp>
        <p:cxnSp>
          <p:nvCxnSpPr>
            <p:cNvPr id="30" name="直線接點 29">
              <a:extLst>
                <a:ext uri="{FF2B5EF4-FFF2-40B4-BE49-F238E27FC236}">
                  <a16:creationId xmlns:a16="http://schemas.microsoft.com/office/drawing/2014/main" id="{745E0DCE-CE7B-4D7C-AE73-9C3B3F65218A}"/>
                </a:ext>
              </a:extLst>
            </p:cNvPr>
            <p:cNvCxnSpPr/>
            <p:nvPr/>
          </p:nvCxnSpPr>
          <p:spPr>
            <a:xfrm>
              <a:off x="6511255" y="4510492"/>
              <a:ext cx="0" cy="864316"/>
            </a:xfrm>
            <a:prstGeom prst="line">
              <a:avLst/>
            </a:prstGeom>
            <a:noFill/>
            <a:ln w="28575" cap="flat" cmpd="sng" algn="ctr">
              <a:solidFill>
                <a:srgbClr val="4472C4"/>
              </a:solidFill>
              <a:prstDash val="sysDash"/>
              <a:miter lim="800000"/>
            </a:ln>
            <a:effectLst/>
          </p:spPr>
        </p:cxn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D3B66AA0-FE20-4DB4-863A-243766B70A7F}"/>
                </a:ext>
              </a:extLst>
            </p:cNvPr>
            <p:cNvSpPr txBox="1"/>
            <p:nvPr/>
          </p:nvSpPr>
          <p:spPr>
            <a:xfrm>
              <a:off x="6961291" y="5442275"/>
              <a:ext cx="10066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</a:rPr>
                <a:t>Perfect line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8EB533E8-C991-4F78-B25B-525FAC4156F1}"/>
                </a:ext>
              </a:extLst>
            </p:cNvPr>
            <p:cNvSpPr txBox="1"/>
            <p:nvPr/>
          </p:nvSpPr>
          <p:spPr>
            <a:xfrm>
              <a:off x="6142139" y="5442276"/>
              <a:ext cx="7382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</a:rPr>
                <a:t>Basic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</a:rPr>
                <a:t>line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</a:endParaRPr>
            </a:p>
          </p:txBody>
        </p:sp>
        <p:pic>
          <p:nvPicPr>
            <p:cNvPr id="33" name="Picture 2" descr="AI Robot Kits from NVIDIA JetBot Partners | NVIDIA">
              <a:extLst>
                <a:ext uri="{FF2B5EF4-FFF2-40B4-BE49-F238E27FC236}">
                  <a16:creationId xmlns:a16="http://schemas.microsoft.com/office/drawing/2014/main" id="{484A01D8-2E71-4277-9A97-8BC03BABA80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47" r="29448"/>
            <a:stretch/>
          </p:blipFill>
          <p:spPr bwMode="auto">
            <a:xfrm>
              <a:off x="7499059" y="4216074"/>
              <a:ext cx="764095" cy="1091266"/>
            </a:xfrm>
            <a:prstGeom prst="rect">
              <a:avLst/>
            </a:prstGeom>
            <a:noFill/>
          </p:spPr>
        </p:pic>
        <p:cxnSp>
          <p:nvCxnSpPr>
            <p:cNvPr id="34" name="直線接點 33">
              <a:extLst>
                <a:ext uri="{FF2B5EF4-FFF2-40B4-BE49-F238E27FC236}">
                  <a16:creationId xmlns:a16="http://schemas.microsoft.com/office/drawing/2014/main" id="{9AC0AE0F-9857-4B16-A939-94BD5FA76CB9}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3682767" y="2996842"/>
              <a:ext cx="4580389" cy="0"/>
            </a:xfrm>
            <a:prstGeom prst="line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35" name="直線接點 34">
              <a:extLst>
                <a:ext uri="{FF2B5EF4-FFF2-40B4-BE49-F238E27FC236}">
                  <a16:creationId xmlns:a16="http://schemas.microsoft.com/office/drawing/2014/main" id="{41C56F42-C3F5-494C-A7C3-1EF3F833C558}"/>
                </a:ext>
              </a:extLst>
            </p:cNvPr>
            <p:cNvCxnSpPr>
              <a:cxnSpLocks/>
            </p:cNvCxnSpPr>
            <p:nvPr/>
          </p:nvCxnSpPr>
          <p:spPr>
            <a:xfrm>
              <a:off x="3179427" y="5028375"/>
              <a:ext cx="4379054" cy="0"/>
            </a:xfrm>
            <a:prstGeom prst="line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36" name="直線接點 35">
              <a:extLst>
                <a:ext uri="{FF2B5EF4-FFF2-40B4-BE49-F238E27FC236}">
                  <a16:creationId xmlns:a16="http://schemas.microsoft.com/office/drawing/2014/main" id="{8A91656A-8AFD-4B18-BA96-62958827F2CE}"/>
                </a:ext>
              </a:extLst>
            </p:cNvPr>
            <p:cNvCxnSpPr>
              <a:cxnSpLocks/>
            </p:cNvCxnSpPr>
            <p:nvPr/>
          </p:nvCxnSpPr>
          <p:spPr>
            <a:xfrm>
              <a:off x="8162488" y="5028123"/>
              <a:ext cx="100666" cy="0"/>
            </a:xfrm>
            <a:prstGeom prst="line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37" name="直線接點 36">
              <a:extLst>
                <a:ext uri="{FF2B5EF4-FFF2-40B4-BE49-F238E27FC236}">
                  <a16:creationId xmlns:a16="http://schemas.microsoft.com/office/drawing/2014/main" id="{436D2283-3FB9-4D4E-9372-AB4BE025D4F5}"/>
                </a:ext>
              </a:extLst>
            </p:cNvPr>
            <p:cNvCxnSpPr>
              <a:cxnSpLocks/>
            </p:cNvCxnSpPr>
            <p:nvPr/>
          </p:nvCxnSpPr>
          <p:spPr>
            <a:xfrm>
              <a:off x="7625591" y="4516096"/>
              <a:ext cx="166382" cy="0"/>
            </a:xfrm>
            <a:prstGeom prst="line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</p:cxnSp>
        <p:cxnSp>
          <p:nvCxnSpPr>
            <p:cNvPr id="38" name="直線接點 37">
              <a:extLst>
                <a:ext uri="{FF2B5EF4-FFF2-40B4-BE49-F238E27FC236}">
                  <a16:creationId xmlns:a16="http://schemas.microsoft.com/office/drawing/2014/main" id="{9E398A39-EEE3-4C43-8DFE-145EF491F812}"/>
                </a:ext>
              </a:extLst>
            </p:cNvPr>
            <p:cNvCxnSpPr>
              <a:cxnSpLocks/>
            </p:cNvCxnSpPr>
            <p:nvPr/>
          </p:nvCxnSpPr>
          <p:spPr>
            <a:xfrm>
              <a:off x="3204595" y="4510492"/>
              <a:ext cx="4353886" cy="0"/>
            </a:xfrm>
            <a:prstGeom prst="line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</p:cxnSp>
        <p:cxnSp>
          <p:nvCxnSpPr>
            <p:cNvPr id="39" name="直線接點 38">
              <a:extLst>
                <a:ext uri="{FF2B5EF4-FFF2-40B4-BE49-F238E27FC236}">
                  <a16:creationId xmlns:a16="http://schemas.microsoft.com/office/drawing/2014/main" id="{F160A36F-2274-4950-8230-EE6E2B475B23}"/>
                </a:ext>
              </a:extLst>
            </p:cNvPr>
            <p:cNvCxnSpPr>
              <a:cxnSpLocks/>
            </p:cNvCxnSpPr>
            <p:nvPr/>
          </p:nvCxnSpPr>
          <p:spPr>
            <a:xfrm>
              <a:off x="7828325" y="4510492"/>
              <a:ext cx="778780" cy="0"/>
            </a:xfrm>
            <a:prstGeom prst="line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</p:cxn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3B3EE49-59DE-47C2-A9A1-9C1E43AFBFF4}"/>
                </a:ext>
              </a:extLst>
            </p:cNvPr>
            <p:cNvSpPr/>
            <p:nvPr/>
          </p:nvSpPr>
          <p:spPr>
            <a:xfrm>
              <a:off x="8263156" y="4510492"/>
              <a:ext cx="343949" cy="864316"/>
            </a:xfrm>
            <a:prstGeom prst="rect">
              <a:avLst/>
            </a:prstGeom>
            <a:solidFill>
              <a:srgbClr val="4472C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end</a:t>
              </a:r>
              <a:endPara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825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589F42-18EA-4BC9-833C-9D0F7D9A7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Advance – Avoidance</a:t>
            </a:r>
            <a:r>
              <a:rPr lang="zh-TW" altLang="en-US" dirty="0">
                <a:solidFill>
                  <a:schemeClr val="dk1"/>
                </a:solidFill>
              </a:rPr>
              <a:t> </a:t>
            </a:r>
            <a:r>
              <a:rPr lang="en-US" altLang="zh-TW" dirty="0"/>
              <a:t>schematic map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E5DBF98-497E-4868-9956-C8855F736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You should bypass the obstacles to reach the goal.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910F7C0-07B6-42D1-A08B-41D2A8C75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4</a:t>
            </a:fld>
            <a:endParaRPr lang="en-US"/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DFB865D8-CCCB-4C55-B5E0-94D350F20038}"/>
              </a:ext>
            </a:extLst>
          </p:cNvPr>
          <p:cNvCxnSpPr>
            <a:cxnSpLocks/>
          </p:cNvCxnSpPr>
          <p:nvPr/>
        </p:nvCxnSpPr>
        <p:spPr>
          <a:xfrm>
            <a:off x="3229762" y="5552112"/>
            <a:ext cx="5402510" cy="0"/>
          </a:xfrm>
          <a:prstGeom prst="line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  <a:effectLst/>
        </p:spPr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849A064B-65BA-4239-82C0-920848D7A154}"/>
              </a:ext>
            </a:extLst>
          </p:cNvPr>
          <p:cNvSpPr/>
          <p:nvPr/>
        </p:nvSpPr>
        <p:spPr>
          <a:xfrm>
            <a:off x="8288323" y="2942885"/>
            <a:ext cx="343949" cy="2609221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end</a:t>
            </a:r>
            <a:endParaRPr kumimoji="0" lang="zh-TW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7" name="Picture 2" descr="AI Robot Kits from NVIDIA JetBot Partners | NVIDIA">
            <a:extLst>
              <a:ext uri="{FF2B5EF4-FFF2-40B4-BE49-F238E27FC236}">
                <a16:creationId xmlns:a16="http://schemas.microsoft.com/office/drawing/2014/main" id="{2E388D3B-784A-45E7-896C-02C92ED7A3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47" r="29448"/>
          <a:stretch/>
        </p:blipFill>
        <p:spPr bwMode="auto">
          <a:xfrm>
            <a:off x="2389290" y="3167244"/>
            <a:ext cx="1130765" cy="1600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D5F54EA1-6CEB-464D-8502-ABF0E37963E1}"/>
              </a:ext>
            </a:extLst>
          </p:cNvPr>
          <p:cNvCxnSpPr>
            <a:cxnSpLocks/>
          </p:cNvCxnSpPr>
          <p:nvPr/>
        </p:nvCxnSpPr>
        <p:spPr>
          <a:xfrm>
            <a:off x="3229762" y="2942886"/>
            <a:ext cx="5402510" cy="0"/>
          </a:xfrm>
          <a:prstGeom prst="line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  <a:effectLst/>
        </p:spPr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4C3FD943-700B-4964-9195-8FECAF3C115D}"/>
              </a:ext>
            </a:extLst>
          </p:cNvPr>
          <p:cNvSpPr/>
          <p:nvPr/>
        </p:nvSpPr>
        <p:spPr>
          <a:xfrm>
            <a:off x="3541552" y="4440650"/>
            <a:ext cx="1010874" cy="1088801"/>
          </a:xfrm>
          <a:prstGeom prst="rect">
            <a:avLst/>
          </a:prstGeom>
          <a:solidFill>
            <a:srgbClr val="ED7D31">
              <a:lumMod val="50000"/>
            </a:srgbClr>
          </a:solidFill>
          <a:ln w="12700" cap="flat" cmpd="sng" algn="ctr">
            <a:solidFill>
              <a:srgbClr val="ED7D31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62F2938-74DC-44A7-A37A-B8BECAA423B7}"/>
              </a:ext>
            </a:extLst>
          </p:cNvPr>
          <p:cNvSpPr/>
          <p:nvPr/>
        </p:nvSpPr>
        <p:spPr>
          <a:xfrm>
            <a:off x="5269684" y="2984088"/>
            <a:ext cx="978717" cy="1163065"/>
          </a:xfrm>
          <a:prstGeom prst="rect">
            <a:avLst/>
          </a:prstGeom>
          <a:solidFill>
            <a:srgbClr val="ED7D31">
              <a:lumMod val="50000"/>
            </a:srgbClr>
          </a:solidFill>
          <a:ln w="12700" cap="flat" cmpd="sng" algn="ctr">
            <a:solidFill>
              <a:srgbClr val="ED7D31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2BA33651-F831-4CD1-A39A-E66D62DB3A49}"/>
              </a:ext>
            </a:extLst>
          </p:cNvPr>
          <p:cNvCxnSpPr>
            <a:cxnSpLocks/>
          </p:cNvCxnSpPr>
          <p:nvPr/>
        </p:nvCxnSpPr>
        <p:spPr>
          <a:xfrm>
            <a:off x="3541552" y="4347846"/>
            <a:ext cx="475655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sp>
        <p:nvSpPr>
          <p:cNvPr id="22" name="爆炸: 十四角 21">
            <a:extLst>
              <a:ext uri="{FF2B5EF4-FFF2-40B4-BE49-F238E27FC236}">
                <a16:creationId xmlns:a16="http://schemas.microsoft.com/office/drawing/2014/main" id="{F4899509-E51B-4FC1-9B3D-E4CED07119CD}"/>
              </a:ext>
            </a:extLst>
          </p:cNvPr>
          <p:cNvSpPr/>
          <p:nvPr/>
        </p:nvSpPr>
        <p:spPr>
          <a:xfrm>
            <a:off x="3132238" y="4357811"/>
            <a:ext cx="1010874" cy="705099"/>
          </a:xfrm>
          <a:prstGeom prst="irregularSeal2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561207A2-A0A2-4916-B654-6E2EDAF869FC}"/>
              </a:ext>
            </a:extLst>
          </p:cNvPr>
          <p:cNvSpPr txBox="1"/>
          <p:nvPr/>
        </p:nvSpPr>
        <p:spPr>
          <a:xfrm>
            <a:off x="3032095" y="4539438"/>
            <a:ext cx="1130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  <a:latin typeface="Calibri" panose="020F0502020204030204"/>
                <a:ea typeface="新細明體" panose="02020500000000000000" pitchFamily="18" charset="-120"/>
              </a:rPr>
              <a:t>Collision!!</a:t>
            </a:r>
            <a:endParaRPr lang="zh-TW" altLang="en-US" dirty="0">
              <a:solidFill>
                <a:prstClr val="black"/>
              </a:solidFill>
              <a:latin typeface="Calibri" panose="020F0502020204030204"/>
              <a:ea typeface="新細明體" panose="02020500000000000000" pitchFamily="18" charset="-120"/>
            </a:endParaRPr>
          </a:p>
        </p:txBody>
      </p:sp>
      <p:sp>
        <p:nvSpPr>
          <p:cNvPr id="24" name="手繪多邊形: 圖案 23">
            <a:extLst>
              <a:ext uri="{FF2B5EF4-FFF2-40B4-BE49-F238E27FC236}">
                <a16:creationId xmlns:a16="http://schemas.microsoft.com/office/drawing/2014/main" id="{D2F065DD-A57E-47FF-97CF-6ECDBF1D180B}"/>
              </a:ext>
            </a:extLst>
          </p:cNvPr>
          <p:cNvSpPr/>
          <p:nvPr/>
        </p:nvSpPr>
        <p:spPr>
          <a:xfrm>
            <a:off x="3809649" y="3690635"/>
            <a:ext cx="4337108" cy="1056373"/>
          </a:xfrm>
          <a:custGeom>
            <a:avLst/>
            <a:gdLst>
              <a:gd name="connsiteX0" fmla="*/ 0 w 4337108"/>
              <a:gd name="connsiteY0" fmla="*/ 351698 h 1056373"/>
              <a:gd name="connsiteX1" fmla="*/ 662730 w 4337108"/>
              <a:gd name="connsiteY1" fmla="*/ 32916 h 1056373"/>
              <a:gd name="connsiteX2" fmla="*/ 1468073 w 4337108"/>
              <a:gd name="connsiteY2" fmla="*/ 1056373 h 1056373"/>
              <a:gd name="connsiteX3" fmla="*/ 3691156 w 4337108"/>
              <a:gd name="connsiteY3" fmla="*/ 628534 h 1056373"/>
              <a:gd name="connsiteX4" fmla="*/ 4337108 w 4337108"/>
              <a:gd name="connsiteY4" fmla="*/ 586589 h 1056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37108" h="1056373">
                <a:moveTo>
                  <a:pt x="0" y="351698"/>
                </a:moveTo>
                <a:cubicBezTo>
                  <a:pt x="209025" y="133584"/>
                  <a:pt x="418051" y="-84530"/>
                  <a:pt x="662730" y="32916"/>
                </a:cubicBezTo>
                <a:cubicBezTo>
                  <a:pt x="907409" y="150362"/>
                  <a:pt x="963335" y="957103"/>
                  <a:pt x="1468073" y="1056373"/>
                </a:cubicBezTo>
                <a:lnTo>
                  <a:pt x="3691156" y="628534"/>
                </a:lnTo>
                <a:cubicBezTo>
                  <a:pt x="4169328" y="550237"/>
                  <a:pt x="4240635" y="597774"/>
                  <a:pt x="4337108" y="586589"/>
                </a:cubicBezTo>
              </a:path>
            </a:pathLst>
          </a:custGeom>
          <a:noFill/>
          <a:ln w="57150" cap="flat" cmpd="sng" algn="ctr">
            <a:solidFill>
              <a:sysClr val="windowText" lastClr="000000"/>
            </a:solidFill>
            <a:prstDash val="dash"/>
            <a:miter lim="800000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392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AEB5BE-4EA9-483F-A5DD-2716C7C9E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Score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4AFD700-7C03-45E3-8AD3-82B0FA9CA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5</a:t>
            </a:fld>
            <a:endParaRPr lang="en-US"/>
          </a:p>
        </p:txBody>
      </p:sp>
      <p:graphicFrame>
        <p:nvGraphicFramePr>
          <p:cNvPr id="5" name="內容版面配置區 3">
            <a:extLst>
              <a:ext uri="{FF2B5EF4-FFF2-40B4-BE49-F238E27FC236}">
                <a16:creationId xmlns:a16="http://schemas.microsoft.com/office/drawing/2014/main" id="{D0E4D215-39EE-4D94-BB1D-91D4EB2EDE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7893340"/>
              </p:ext>
            </p:extLst>
          </p:nvPr>
        </p:nvGraphicFramePr>
        <p:xfrm>
          <a:off x="1661247" y="2467013"/>
          <a:ext cx="8869506" cy="2827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1435">
                  <a:extLst>
                    <a:ext uri="{9D8B030D-6E8A-4147-A177-3AD203B41FA5}">
                      <a16:colId xmlns:a16="http://schemas.microsoft.com/office/drawing/2014/main" val="2143325348"/>
                    </a:ext>
                  </a:extLst>
                </a:gridCol>
                <a:gridCol w="2781569">
                  <a:extLst>
                    <a:ext uri="{9D8B030D-6E8A-4147-A177-3AD203B41FA5}">
                      <a16:colId xmlns:a16="http://schemas.microsoft.com/office/drawing/2014/main" val="3519861232"/>
                    </a:ext>
                  </a:extLst>
                </a:gridCol>
                <a:gridCol w="2956502">
                  <a:extLst>
                    <a:ext uri="{9D8B030D-6E8A-4147-A177-3AD203B41FA5}">
                      <a16:colId xmlns:a16="http://schemas.microsoft.com/office/drawing/2014/main" val="240040872"/>
                    </a:ext>
                  </a:extLst>
                </a:gridCol>
              </a:tblGrid>
              <a:tr h="706773">
                <a:tc>
                  <a:txBody>
                    <a:bodyPr/>
                    <a:lstStyle/>
                    <a:p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Simulation</a:t>
                      </a:r>
                      <a:r>
                        <a:rPr lang="zh-TW" altLang="en-US" sz="2400" dirty="0"/>
                        <a:t> </a:t>
                      </a:r>
                      <a:r>
                        <a:rPr lang="en-US" altLang="zh-TW" sz="2400" dirty="0"/>
                        <a:t>(70%)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Real world</a:t>
                      </a:r>
                      <a:r>
                        <a:rPr lang="zh-TW" altLang="en-US" sz="2400" dirty="0"/>
                        <a:t> </a:t>
                      </a:r>
                      <a:r>
                        <a:rPr lang="en-US" altLang="zh-TW" sz="2400" dirty="0"/>
                        <a:t>(30%)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3896023"/>
                  </a:ext>
                </a:extLst>
              </a:tr>
              <a:tr h="706773"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Automatic tracking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solidFill>
                            <a:srgbClr val="FF0000"/>
                          </a:solidFill>
                        </a:rPr>
                        <a:t>35%</a:t>
                      </a:r>
                      <a:endParaRPr lang="zh-TW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12%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263207"/>
                  </a:ext>
                </a:extLst>
              </a:tr>
              <a:tr h="706773"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Parking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15%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9%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013569"/>
                  </a:ext>
                </a:extLst>
              </a:tr>
              <a:tr h="706773">
                <a:tc>
                  <a:txBody>
                    <a:bodyPr/>
                    <a:lstStyle/>
                    <a:p>
                      <a:r>
                        <a:rPr lang="en-US" altLang="zh-TW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Avoidance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20%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9%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4634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239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D57B5605-8F52-4C07-97F3-02539555B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11" y="2514601"/>
            <a:ext cx="9146381" cy="2188028"/>
          </a:xfrm>
        </p:spPr>
        <p:txBody>
          <a:bodyPr/>
          <a:lstStyle/>
          <a:p>
            <a:r>
              <a:rPr lang="en-US" altLang="zh-TW" sz="5400" dirty="0"/>
              <a:t>Simulation Environment</a:t>
            </a:r>
            <a:endParaRPr lang="zh-TW" altLang="en-US" sz="54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11C6EF6-B02F-4066-BE1B-30C7E03B8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8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EEC49765-78A8-4E05-B6C8-F437AF320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JetBot</a:t>
            </a:r>
            <a:r>
              <a:rPr lang="en-US" altLang="zh-TW" dirty="0"/>
              <a:t> Simulator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CADBCA2-11ED-4F75-B1BA-C2E9433BE6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030" name="Picture 6" descr="Cartoon Clipart Of Pencil Computer Server Clipart Image - Server ...">
            <a:extLst>
              <a:ext uri="{FF2B5EF4-FFF2-40B4-BE49-F238E27FC236}">
                <a16:creationId xmlns:a16="http://schemas.microsoft.com/office/drawing/2014/main" id="{1187160E-9451-4165-8FCA-AA0946BDF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6781" y="1465041"/>
            <a:ext cx="2470836" cy="1529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464FC0D4-7446-4E58-8154-0AF6F66F796F}"/>
              </a:ext>
            </a:extLst>
          </p:cNvPr>
          <p:cNvSpPr txBox="1"/>
          <p:nvPr/>
        </p:nvSpPr>
        <p:spPr>
          <a:xfrm>
            <a:off x="5106495" y="2889196"/>
            <a:ext cx="215870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TW" dirty="0"/>
              <a:t>Message </a:t>
            </a:r>
          </a:p>
          <a:p>
            <a:pPr algn="ctr"/>
            <a:r>
              <a:rPr lang="en-US" altLang="zh-TW" dirty="0"/>
              <a:t>Server</a:t>
            </a:r>
            <a:endParaRPr lang="zh-TW" altLang="en-US" dirty="0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42246957-230B-4926-AFC2-648F5AF04E4B}"/>
              </a:ext>
            </a:extLst>
          </p:cNvPr>
          <p:cNvGrpSpPr/>
          <p:nvPr/>
        </p:nvGrpSpPr>
        <p:grpSpPr>
          <a:xfrm>
            <a:off x="1375094" y="3311951"/>
            <a:ext cx="2063312" cy="2112585"/>
            <a:chOff x="1720124" y="3244334"/>
            <a:chExt cx="2063312" cy="2112585"/>
          </a:xfrm>
        </p:grpSpPr>
        <p:pic>
          <p:nvPicPr>
            <p:cNvPr id="1034" name="Picture 10" descr="飆機器人】NVIDIA Jetbot Parts Pack - 露天拍賣">
              <a:extLst>
                <a:ext uri="{FF2B5EF4-FFF2-40B4-BE49-F238E27FC236}">
                  <a16:creationId xmlns:a16="http://schemas.microsoft.com/office/drawing/2014/main" id="{C6085F9A-D9CD-4B0E-8C24-FBB977740E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20124" y="3244334"/>
              <a:ext cx="2063312" cy="16248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Unity (游戏引擎) - 维基百科，自由的百科全书">
              <a:extLst>
                <a:ext uri="{FF2B5EF4-FFF2-40B4-BE49-F238E27FC236}">
                  <a16:creationId xmlns:a16="http://schemas.microsoft.com/office/drawing/2014/main" id="{46AFC52B-89A5-400E-AD60-4B766AE900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93657" y="4733350"/>
              <a:ext cx="1716246" cy="6235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86447C57-7768-412C-9377-9FEDA6802087}"/>
              </a:ext>
            </a:extLst>
          </p:cNvPr>
          <p:cNvSpPr txBox="1"/>
          <p:nvPr/>
        </p:nvSpPr>
        <p:spPr>
          <a:xfrm>
            <a:off x="1522811" y="5421586"/>
            <a:ext cx="215870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algn="l"/>
            <a:r>
              <a:rPr lang="en-US" altLang="zh-TW" dirty="0"/>
              <a:t>Physical Simulator</a:t>
            </a:r>
            <a:endParaRPr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82D6015-C07C-41BA-989E-E2129884172F}"/>
              </a:ext>
            </a:extLst>
          </p:cNvPr>
          <p:cNvSpPr txBox="1"/>
          <p:nvPr/>
        </p:nvSpPr>
        <p:spPr>
          <a:xfrm>
            <a:off x="8967805" y="5309778"/>
            <a:ext cx="215870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algn="l"/>
            <a:r>
              <a:rPr lang="en-US" altLang="zh-TW" dirty="0"/>
              <a:t>Wrapper</a:t>
            </a:r>
            <a:endParaRPr lang="zh-TW" altLang="en-US" dirty="0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8785BA46-9A1B-4B1A-97D5-4995882ED695}"/>
              </a:ext>
            </a:extLst>
          </p:cNvPr>
          <p:cNvGrpSpPr/>
          <p:nvPr/>
        </p:nvGrpSpPr>
        <p:grpSpPr>
          <a:xfrm>
            <a:off x="8976770" y="3422730"/>
            <a:ext cx="1956917" cy="1887048"/>
            <a:chOff x="8779412" y="3912793"/>
            <a:chExt cx="1956917" cy="1887048"/>
          </a:xfrm>
        </p:grpSpPr>
        <p:pic>
          <p:nvPicPr>
            <p:cNvPr id="1032" name="Picture 8" descr="Python 底層運作01 - 虛擬機器與Byte Code | louie_lu's blog">
              <a:extLst>
                <a:ext uri="{FF2B5EF4-FFF2-40B4-BE49-F238E27FC236}">
                  <a16:creationId xmlns:a16="http://schemas.microsoft.com/office/drawing/2014/main" id="{EFD4F03F-5EBF-42F0-9E75-F19143A42D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9412" y="5220014"/>
              <a:ext cx="1956917" cy="5798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Installation | Aloi : Aloi">
              <a:extLst>
                <a:ext uri="{FF2B5EF4-FFF2-40B4-BE49-F238E27FC236}">
                  <a16:creationId xmlns:a16="http://schemas.microsoft.com/office/drawing/2014/main" id="{4E6880BB-D63E-4AFB-AC93-F8C17C818E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248" t="29602" r="40046" b="40307"/>
            <a:stretch/>
          </p:blipFill>
          <p:spPr bwMode="auto">
            <a:xfrm>
              <a:off x="9010450" y="3912793"/>
              <a:ext cx="1367407" cy="13072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8CD01E92-113F-4609-A897-D47FD15060F7}"/>
              </a:ext>
            </a:extLst>
          </p:cNvPr>
          <p:cNvSpPr/>
          <p:nvPr/>
        </p:nvSpPr>
        <p:spPr>
          <a:xfrm rot="19725733">
            <a:off x="3035820" y="2853734"/>
            <a:ext cx="2351239" cy="240751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B2BC0815-F49E-4D7A-9F6C-695611D6D2D1}"/>
              </a:ext>
            </a:extLst>
          </p:cNvPr>
          <p:cNvSpPr/>
          <p:nvPr/>
        </p:nvSpPr>
        <p:spPr>
          <a:xfrm rot="1979682">
            <a:off x="7004030" y="2943057"/>
            <a:ext cx="2351239" cy="240751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3" name="箭號: 向右 22">
            <a:extLst>
              <a:ext uri="{FF2B5EF4-FFF2-40B4-BE49-F238E27FC236}">
                <a16:creationId xmlns:a16="http://schemas.microsoft.com/office/drawing/2014/main" id="{28A8110E-0D2E-45A0-A4D6-E4258E1C5EC9}"/>
              </a:ext>
            </a:extLst>
          </p:cNvPr>
          <p:cNvSpPr/>
          <p:nvPr/>
        </p:nvSpPr>
        <p:spPr>
          <a:xfrm rot="12751301">
            <a:off x="6745166" y="3243904"/>
            <a:ext cx="2351239" cy="240751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5" name="箭號: 向右 24">
            <a:extLst>
              <a:ext uri="{FF2B5EF4-FFF2-40B4-BE49-F238E27FC236}">
                <a16:creationId xmlns:a16="http://schemas.microsoft.com/office/drawing/2014/main" id="{CBB02A5B-A78A-4B70-91CA-042D1B289F78}"/>
              </a:ext>
            </a:extLst>
          </p:cNvPr>
          <p:cNvSpPr/>
          <p:nvPr/>
        </p:nvSpPr>
        <p:spPr>
          <a:xfrm rot="8896239">
            <a:off x="3197458" y="3247157"/>
            <a:ext cx="2351239" cy="240751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9D964CA1-3984-4D81-8FB9-937FAB1C4F0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398" r="639" b="-1"/>
          <a:stretch/>
        </p:blipFill>
        <p:spPr>
          <a:xfrm>
            <a:off x="3015496" y="1880378"/>
            <a:ext cx="884621" cy="883790"/>
          </a:xfrm>
          <a:prstGeom prst="rect">
            <a:avLst/>
          </a:prstGeom>
          <a:ln>
            <a:noFill/>
          </a:ln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93716DAF-8367-480D-BDCC-97B8D7F43783}"/>
              </a:ext>
            </a:extLst>
          </p:cNvPr>
          <p:cNvSpPr txBox="1"/>
          <p:nvPr/>
        </p:nvSpPr>
        <p:spPr>
          <a:xfrm rot="19680333">
            <a:off x="3246547" y="2670788"/>
            <a:ext cx="1563248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pPr algn="l"/>
            <a:r>
              <a:rPr lang="en-US" altLang="zh-TW" sz="1600" dirty="0">
                <a:solidFill>
                  <a:schemeClr val="accent6"/>
                </a:solidFill>
              </a:rPr>
              <a:t>Camera View</a:t>
            </a:r>
            <a:endParaRPr lang="zh-TW" altLang="en-US" sz="1600" dirty="0">
              <a:solidFill>
                <a:schemeClr val="accent6"/>
              </a:solidFill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F7174021-09FE-4825-9688-17EE05B295B2}"/>
              </a:ext>
            </a:extLst>
          </p:cNvPr>
          <p:cNvSpPr txBox="1"/>
          <p:nvPr/>
        </p:nvSpPr>
        <p:spPr>
          <a:xfrm rot="1928025">
            <a:off x="7024177" y="3396634"/>
            <a:ext cx="1563248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pPr algn="l"/>
            <a:r>
              <a:rPr lang="en-US" altLang="zh-TW" sz="1600" dirty="0">
                <a:solidFill>
                  <a:srgbClr val="00B050"/>
                </a:solidFill>
              </a:rPr>
              <a:t>Control Signal</a:t>
            </a:r>
            <a:endParaRPr lang="zh-TW" altLang="en-US" sz="1600" dirty="0">
              <a:solidFill>
                <a:srgbClr val="00B050"/>
              </a:solidFill>
            </a:endParaRPr>
          </a:p>
        </p:txBody>
      </p:sp>
      <p:pic>
        <p:nvPicPr>
          <p:cNvPr id="1040" name="Picture 16" descr="Joystick Icons - Download Free Vector Icons | Noun Project">
            <a:extLst>
              <a:ext uri="{FF2B5EF4-FFF2-40B4-BE49-F238E27FC236}">
                <a16:creationId xmlns:a16="http://schemas.microsoft.com/office/drawing/2014/main" id="{52EBCA27-0D4A-44FD-85EA-2D21E4CF9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196" y="3621564"/>
            <a:ext cx="9525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D7863C0-2A75-4561-B869-CAD9FA832BF5}"/>
              </a:ext>
            </a:extLst>
          </p:cNvPr>
          <p:cNvSpPr/>
          <p:nvPr/>
        </p:nvSpPr>
        <p:spPr>
          <a:xfrm>
            <a:off x="3802436" y="6136650"/>
            <a:ext cx="50444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Link: </a:t>
            </a:r>
            <a:r>
              <a:rPr lang="en-US" altLang="zh-TW" dirty="0">
                <a:solidFill>
                  <a:schemeClr val="accent6"/>
                </a:solidFill>
                <a:hlinkClick r:id="rId9"/>
              </a:rPr>
              <a:t>https://reurl.cc/z8EK3e</a:t>
            </a:r>
            <a:r>
              <a:rPr lang="en-US" altLang="zh-TW" dirty="0">
                <a:solidFill>
                  <a:schemeClr val="accent6"/>
                </a:solidFill>
              </a:rPr>
              <a:t> </a:t>
            </a:r>
            <a:r>
              <a:rPr lang="en-US" altLang="zh-TW" dirty="0"/>
              <a:t>(for windows)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42645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9B4874-22E9-4FD1-AB01-B6855A950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Message Server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981B4D3-A2EE-43E5-B600-D7BF0848D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Dataserver.exe</a:t>
            </a:r>
          </a:p>
          <a:p>
            <a:pPr lvl="1"/>
            <a:r>
              <a:rPr lang="en-US" altLang="zh-TW" dirty="0"/>
              <a:t>Run Server</a:t>
            </a:r>
          </a:p>
          <a:p>
            <a:pPr lvl="1"/>
            <a:r>
              <a:rPr lang="en-US" altLang="zh-TW" dirty="0"/>
              <a:t>Run Unity3D Simulator</a:t>
            </a:r>
          </a:p>
          <a:p>
            <a:pPr lvl="1"/>
            <a:r>
              <a:rPr lang="en-US" altLang="zh-TW" dirty="0"/>
              <a:t>Run Python Client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BADE2EF-AC68-4AAA-9092-3DBDBF97A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4F9250-BF79-47D6-B55D-B8FC31232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266" y="4058400"/>
            <a:ext cx="3980772" cy="178254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EE090A0-76CA-46B1-917D-B229B3A07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811" y="4087088"/>
            <a:ext cx="3981103" cy="1809263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03C7230-B5D2-4367-9F37-9F57171A6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4266" y="978491"/>
            <a:ext cx="3980771" cy="1810084"/>
          </a:xfrm>
          <a:prstGeom prst="rect">
            <a:avLst/>
          </a:prstGeom>
        </p:spPr>
      </p:pic>
      <p:sp>
        <p:nvSpPr>
          <p:cNvPr id="10" name="箭號: 向右 9">
            <a:extLst>
              <a:ext uri="{FF2B5EF4-FFF2-40B4-BE49-F238E27FC236}">
                <a16:creationId xmlns:a16="http://schemas.microsoft.com/office/drawing/2014/main" id="{2A278994-2B78-4A10-910E-91BB224C929E}"/>
              </a:ext>
            </a:extLst>
          </p:cNvPr>
          <p:cNvSpPr/>
          <p:nvPr/>
        </p:nvSpPr>
        <p:spPr>
          <a:xfrm>
            <a:off x="5714500" y="4782169"/>
            <a:ext cx="807720" cy="41910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箭號: 向上 10">
            <a:extLst>
              <a:ext uri="{FF2B5EF4-FFF2-40B4-BE49-F238E27FC236}">
                <a16:creationId xmlns:a16="http://schemas.microsoft.com/office/drawing/2014/main" id="{15E47F57-03B6-4DD4-B75A-D91AC2AB560E}"/>
              </a:ext>
            </a:extLst>
          </p:cNvPr>
          <p:cNvSpPr/>
          <p:nvPr/>
        </p:nvSpPr>
        <p:spPr>
          <a:xfrm>
            <a:off x="8567482" y="3248942"/>
            <a:ext cx="434340" cy="701040"/>
          </a:xfrm>
          <a:prstGeom prst="up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3B4FFE5-F3FF-45D8-8D82-335D27BBA47B}"/>
              </a:ext>
            </a:extLst>
          </p:cNvPr>
          <p:cNvSpPr/>
          <p:nvPr/>
        </p:nvSpPr>
        <p:spPr>
          <a:xfrm>
            <a:off x="2353558" y="5940195"/>
            <a:ext cx="23196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TW" dirty="0"/>
              <a:t>Run Server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B28F340-24F2-4666-894B-A545518BB4FC}"/>
              </a:ext>
            </a:extLst>
          </p:cNvPr>
          <p:cNvSpPr/>
          <p:nvPr/>
        </p:nvSpPr>
        <p:spPr>
          <a:xfrm>
            <a:off x="7180381" y="5896351"/>
            <a:ext cx="32085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TW" dirty="0"/>
              <a:t>Run Unity3D Simulator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278A859-CA92-4220-BF7E-47B9223F4A88}"/>
              </a:ext>
            </a:extLst>
          </p:cNvPr>
          <p:cNvSpPr/>
          <p:nvPr/>
        </p:nvSpPr>
        <p:spPr>
          <a:xfrm>
            <a:off x="7248891" y="2818393"/>
            <a:ext cx="32085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TW" dirty="0"/>
              <a:t>Run Python Client</a:t>
            </a:r>
          </a:p>
        </p:txBody>
      </p:sp>
    </p:spTree>
    <p:extLst>
      <p:ext uri="{BB962C8B-B14F-4D97-AF65-F5344CB8AC3E}">
        <p14:creationId xmlns:p14="http://schemas.microsoft.com/office/powerpoint/2010/main" val="7111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0B1D0AFA-DD50-4C97-B7CA-BBF6C64BC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811" y="1828800"/>
            <a:ext cx="9603701" cy="4191000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5DC0A27-FC04-4538-BD59-359DC4D44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Unity3D Simulator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7974D10-8FD2-488B-8A75-51AD5C50DE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A1E2FE75-3D69-4BB8-8A18-B5802AFB784D}"/>
              </a:ext>
            </a:extLst>
          </p:cNvPr>
          <p:cNvGrpSpPr/>
          <p:nvPr/>
        </p:nvGrpSpPr>
        <p:grpSpPr>
          <a:xfrm>
            <a:off x="2781409" y="1828800"/>
            <a:ext cx="7086504" cy="4195520"/>
            <a:chOff x="2865299" y="1879134"/>
            <a:chExt cx="7086504" cy="419552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1F0D09AB-9FCE-4EC9-8601-9CA2B041C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65299" y="1879134"/>
              <a:ext cx="7086504" cy="4195520"/>
            </a:xfrm>
            <a:prstGeom prst="rect">
              <a:avLst/>
            </a:prstGeom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2E13E6F1-E5FC-4C1D-B1EF-D781169C28E0}"/>
                </a:ext>
              </a:extLst>
            </p:cNvPr>
            <p:cNvSpPr txBox="1"/>
            <p:nvPr/>
          </p:nvSpPr>
          <p:spPr>
            <a:xfrm>
              <a:off x="2877171" y="4675685"/>
              <a:ext cx="242441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 anchorCtr="1">
              <a:spAutoFit/>
            </a:bodyPr>
            <a:lstStyle/>
            <a:p>
              <a:pPr algn="l"/>
              <a:r>
                <a:rPr lang="en-US" altLang="zh-TW" sz="1400" b="1" dirty="0">
                  <a:solidFill>
                    <a:srgbClr val="FFFF00"/>
                  </a:solidFill>
                </a:rPr>
                <a:t>Camera on the </a:t>
              </a:r>
              <a:r>
                <a:rPr lang="en-US" altLang="zh-TW" sz="1400" b="1" dirty="0" err="1">
                  <a:solidFill>
                    <a:srgbClr val="FFFF00"/>
                  </a:solidFill>
                </a:rPr>
                <a:t>jetbot</a:t>
              </a:r>
              <a:endParaRPr lang="zh-TW" altLang="en-US" sz="1400" b="1" dirty="0">
                <a:solidFill>
                  <a:srgbClr val="FFFF00"/>
                </a:solidFill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6000ECA9-8EE8-456C-8D7F-85249CDAC5FF}"/>
                </a:ext>
              </a:extLst>
            </p:cNvPr>
            <p:cNvSpPr txBox="1"/>
            <p:nvPr/>
          </p:nvSpPr>
          <p:spPr>
            <a:xfrm>
              <a:off x="3694640" y="2155477"/>
              <a:ext cx="143661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ctr" anchorCtr="1">
              <a:spAutoFit/>
            </a:bodyPr>
            <a:lstStyle/>
            <a:p>
              <a:pPr algn="l"/>
              <a:r>
                <a:rPr lang="en-US" altLang="zh-TW" sz="1400" b="1" dirty="0">
                  <a:solidFill>
                    <a:srgbClr val="FFFF00"/>
                  </a:solidFill>
                </a:rPr>
                <a:t>Map Selection</a:t>
              </a:r>
              <a:endParaRPr lang="zh-TW" altLang="en-US" sz="1400" b="1" dirty="0">
                <a:solidFill>
                  <a:srgbClr val="FFFF00"/>
                </a:solidFill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14F7D343-9E8A-4327-9417-B5BCBAE447B0}"/>
                </a:ext>
              </a:extLst>
            </p:cNvPr>
            <p:cNvSpPr txBox="1"/>
            <p:nvPr/>
          </p:nvSpPr>
          <p:spPr>
            <a:xfrm>
              <a:off x="6872342" y="2110423"/>
              <a:ext cx="1510350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ctr" anchorCtr="1">
              <a:spAutoFit/>
            </a:bodyPr>
            <a:lstStyle/>
            <a:p>
              <a:pPr algn="l"/>
              <a:r>
                <a:rPr lang="en-US" altLang="zh-TW" sz="1400" b="1" dirty="0">
                  <a:solidFill>
                    <a:srgbClr val="FFFF00"/>
                  </a:solidFill>
                </a:rPr>
                <a:t>Simulator </a:t>
              </a:r>
            </a:p>
            <a:p>
              <a:pPr algn="l"/>
              <a:r>
                <a:rPr lang="en-US" altLang="zh-TW" sz="1400" b="1" dirty="0">
                  <a:solidFill>
                    <a:srgbClr val="FFFF00"/>
                  </a:solidFill>
                </a:rPr>
                <a:t>Camera Switch</a:t>
              </a:r>
              <a:endParaRPr lang="zh-TW" altLang="en-US" sz="1400" b="1" dirty="0">
                <a:solidFill>
                  <a:srgbClr val="FFFF00"/>
                </a:solidFill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98A41FDE-C7C1-430A-BD52-837854328CF1}"/>
                </a:ext>
              </a:extLst>
            </p:cNvPr>
            <p:cNvSpPr txBox="1"/>
            <p:nvPr/>
          </p:nvSpPr>
          <p:spPr>
            <a:xfrm>
              <a:off x="8382692" y="5766877"/>
              <a:ext cx="145264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ctr" anchorCtr="1">
              <a:spAutoFit/>
            </a:bodyPr>
            <a:lstStyle/>
            <a:p>
              <a:pPr algn="l"/>
              <a:r>
                <a:rPr lang="en-US" altLang="zh-TW" sz="1400" b="1" dirty="0">
                  <a:solidFill>
                    <a:srgbClr val="FFFF00"/>
                  </a:solidFill>
                </a:rPr>
                <a:t>Debug Control</a:t>
              </a:r>
              <a:endParaRPr lang="zh-TW" altLang="en-US" sz="1400" b="1" dirty="0">
                <a:solidFill>
                  <a:srgbClr val="FFFF00"/>
                </a:solidFill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79DD8EA1-E81D-480C-B6A8-4A3D85F06DE2}"/>
                </a:ext>
              </a:extLst>
            </p:cNvPr>
            <p:cNvSpPr txBox="1"/>
            <p:nvPr/>
          </p:nvSpPr>
          <p:spPr>
            <a:xfrm>
              <a:off x="6872342" y="3079432"/>
              <a:ext cx="1611339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ctr" anchorCtr="1">
              <a:spAutoFit/>
            </a:bodyPr>
            <a:lstStyle/>
            <a:p>
              <a:pPr algn="l"/>
              <a:r>
                <a:rPr lang="en-US" altLang="zh-TW" sz="1400" b="1" dirty="0">
                  <a:solidFill>
                    <a:srgbClr val="FFFF00"/>
                  </a:solidFill>
                </a:rPr>
                <a:t>Set Motor Value </a:t>
              </a:r>
              <a:endParaRPr lang="zh-TW" altLang="en-US" sz="1400" b="1" dirty="0">
                <a:solidFill>
                  <a:srgbClr val="FFFF00"/>
                </a:solidFill>
              </a:endParaRP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F361EEED-87ED-485B-9D96-38CF9D28C452}"/>
              </a:ext>
            </a:extLst>
          </p:cNvPr>
          <p:cNvSpPr txBox="1"/>
          <p:nvPr/>
        </p:nvSpPr>
        <p:spPr>
          <a:xfrm>
            <a:off x="3033955" y="5737736"/>
            <a:ext cx="462957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algn="l"/>
            <a:r>
              <a:rPr lang="en-US" altLang="zh-TW" sz="1400" b="1" dirty="0">
                <a:solidFill>
                  <a:srgbClr val="FFFF00"/>
                </a:solidFill>
              </a:rPr>
              <a:t>Take a photo (save at Unity-Simulator/Snapshot/)</a:t>
            </a:r>
            <a:endParaRPr lang="zh-TW" altLang="en-US" sz="14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58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Vertical and Horizontal design templat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1">
      <a:majorFont>
        <a:latin typeface="Century Gothic"/>
        <a:ea typeface="微軟正黑體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rtlCol="0" anchor="ctr" anchorCtr="1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Vertical and horizontal design slides.potx" id="{7E307492-4344-40EC-954C-E30551E95991}" vid="{493C3130-E1FA-416B-8465-D41FAD56C1B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4FBFFFDBDAED7744A0115B0D44FCF537" ma:contentTypeVersion="5" ma:contentTypeDescription="建立新的文件。" ma:contentTypeScope="" ma:versionID="1c0153f1b443a5b3df562e01d688e562">
  <xsd:schema xmlns:xsd="http://www.w3.org/2001/XMLSchema" xmlns:xs="http://www.w3.org/2001/XMLSchema" xmlns:p="http://schemas.microsoft.com/office/2006/metadata/properties" xmlns:ns3="8e2c8b4a-8fde-4142-8f92-28b4791897da" xmlns:ns4="0c625418-3c66-4c98-b81c-cc3c7b7985df" targetNamespace="http://schemas.microsoft.com/office/2006/metadata/properties" ma:root="true" ma:fieldsID="ab38feb8f7b296b57594eab910804815" ns3:_="" ns4:_="">
    <xsd:import namespace="8e2c8b4a-8fde-4142-8f92-28b4791897da"/>
    <xsd:import namespace="0c625418-3c66-4c98-b81c-cc3c7b7985d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2c8b4a-8fde-4142-8f92-28b4791897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625418-3c66-4c98-b81c-cc3c7b7985d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共用對象: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共用詳細資料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共用提示雜湊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CAEE8EC-4AFB-4790-9F45-356BE94A4C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2c8b4a-8fde-4142-8f92-28b4791897da"/>
    <ds:schemaRef ds:uri="0c625418-3c66-4c98-b81c-cc3c7b7985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C7D3CD-06E1-40D9-AA3F-B479E47DB96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5B7BFAB-5BB1-4AF7-999A-55512A0113DB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13894</TotalTime>
  <Words>831</Words>
  <Application>Microsoft Office PowerPoint</Application>
  <PresentationFormat>寬螢幕</PresentationFormat>
  <Paragraphs>238</Paragraphs>
  <Slides>29</Slides>
  <Notes>0</Notes>
  <HiddenSlides>0</HiddenSlides>
  <MMClips>4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5" baseType="lpstr">
      <vt:lpstr>굴림</vt:lpstr>
      <vt:lpstr>Arial</vt:lpstr>
      <vt:lpstr>Calibri</vt:lpstr>
      <vt:lpstr>Century Gothic</vt:lpstr>
      <vt:lpstr>Consolas</vt:lpstr>
      <vt:lpstr>Vertical and Horizontal design template</vt:lpstr>
      <vt:lpstr>Robotic Navigation  and Exploration</vt:lpstr>
      <vt:lpstr>Basic-Automatic tracking schematic map</vt:lpstr>
      <vt:lpstr>Advance – Parking schematic map</vt:lpstr>
      <vt:lpstr>Advance – Avoidance schematic map</vt:lpstr>
      <vt:lpstr>Score</vt:lpstr>
      <vt:lpstr>Simulation Environment</vt:lpstr>
      <vt:lpstr>JetBot Simulator</vt:lpstr>
      <vt:lpstr>Message Server</vt:lpstr>
      <vt:lpstr>Unity3D Simulator</vt:lpstr>
      <vt:lpstr>Obstacles</vt:lpstr>
      <vt:lpstr>Camera Switch</vt:lpstr>
      <vt:lpstr>Python Wrapper</vt:lpstr>
      <vt:lpstr>Example</vt:lpstr>
      <vt:lpstr>Control API</vt:lpstr>
      <vt:lpstr>Control API</vt:lpstr>
      <vt:lpstr>Control API</vt:lpstr>
      <vt:lpstr>Hint</vt:lpstr>
      <vt:lpstr>Demo</vt:lpstr>
      <vt:lpstr>Real World Demo</vt:lpstr>
      <vt:lpstr>Real world score – 30 points</vt:lpstr>
      <vt:lpstr>Demo Process</vt:lpstr>
      <vt:lpstr>Example - first</vt:lpstr>
      <vt:lpstr>Example - second</vt:lpstr>
      <vt:lpstr>Real world score – Details</vt:lpstr>
      <vt:lpstr>Demo date</vt:lpstr>
      <vt:lpstr>Data directory</vt:lpstr>
      <vt:lpstr>Hint 1 - memory usage</vt:lpstr>
      <vt:lpstr>Hint 2 - reference code</vt:lpstr>
      <vt:lpstr>Hint 3 - others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胡敏君</dc:creator>
  <cp:lastModifiedBy>文正 陳</cp:lastModifiedBy>
  <cp:revision>493</cp:revision>
  <dcterms:created xsi:type="dcterms:W3CDTF">2019-11-14T10:30:03Z</dcterms:created>
  <dcterms:modified xsi:type="dcterms:W3CDTF">2020-06-11T07:20:15Z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0x0101004FBFFFDBDAED7744A0115B0D44FCF537</vt:lpwstr>
  </property>
</Properties>
</file>